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5" r:id="rId1"/>
  </p:sldMasterIdLst>
  <p:notesMasterIdLst>
    <p:notesMasterId r:id="rId20"/>
  </p:notesMasterIdLst>
  <p:sldIdLst>
    <p:sldId id="256" r:id="rId2"/>
    <p:sldId id="257" r:id="rId3"/>
    <p:sldId id="262" r:id="rId4"/>
    <p:sldId id="287" r:id="rId5"/>
    <p:sldId id="260" r:id="rId6"/>
    <p:sldId id="259" r:id="rId7"/>
    <p:sldId id="261" r:id="rId8"/>
    <p:sldId id="263" r:id="rId9"/>
    <p:sldId id="318" r:id="rId10"/>
    <p:sldId id="270" r:id="rId11"/>
    <p:sldId id="313" r:id="rId12"/>
    <p:sldId id="317" r:id="rId13"/>
    <p:sldId id="296" r:id="rId14"/>
    <p:sldId id="285" r:id="rId15"/>
    <p:sldId id="319" r:id="rId16"/>
    <p:sldId id="320" r:id="rId17"/>
    <p:sldId id="301" r:id="rId18"/>
    <p:sldId id="269" r:id="rId19"/>
  </p:sldIdLst>
  <p:sldSz cx="9144000" cy="5143500" type="screen16x9"/>
  <p:notesSz cx="6858000" cy="9144000"/>
  <p:embeddedFontLst>
    <p:embeddedFont>
      <p:font typeface="Roboto Condensed Light" panose="020B0604020202020204" charset="0"/>
      <p:regular r:id="rId21"/>
      <p: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Exo 2" panose="020B0604020202020204" charset="-52"/>
      <p:regular r:id="rId27"/>
      <p:bold r:id="rId28"/>
      <p:italic r:id="rId29"/>
      <p:boldItalic r:id="rId30"/>
    </p:embeddedFont>
    <p:embeddedFont>
      <p:font typeface="Fredoka One" panose="020B0604020202020204" charset="0"/>
      <p:regular r:id="rId31"/>
    </p:embeddedFont>
    <p:embeddedFont>
      <p:font typeface="Patrick Hand SC" panose="020B0604020202020204" charset="0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A0A4C10-C15C-402F-8203-90DC5CB61F46}">
  <a:tblStyle styleId="{4A0A4C10-C15C-402F-8203-90DC5CB61F4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9"/>
    <p:restoredTop sz="94689"/>
  </p:normalViewPr>
  <p:slideViewPr>
    <p:cSldViewPr snapToGrid="0" snapToObjects="1">
      <p:cViewPr varScale="1">
        <p:scale>
          <a:sx n="144" d="100"/>
          <a:sy n="144" d="100"/>
        </p:scale>
        <p:origin x="4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7" name="Google Shape;4057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8" name="Google Shape;4058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5" name="Google Shape;7645;g12b6dfd8ab3_0_26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46" name="Google Shape;7646;g12b6dfd8ab3_0_26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9" name="Google Shape;7689;gf7a39de043_2_5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0" name="Google Shape;7690;gf7a39de043_2_5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2" name="Google Shape;6972;gf7a39de043_2_5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3" name="Google Shape;6973;gf7a39de043_2_5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0" name="Google Shape;6320;g12b6dfd8ab3_0_2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1" name="Google Shape;6321;g12b6dfd8ab3_0_2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1" name="Google Shape;7211;g12b6dfd8ab3_0_2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2" name="Google Shape;7212;g12b6dfd8ab3_0_2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5" name="Google Shape;5255;gf7a39de043_2_1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6" name="Google Shape;5256;gf7a39de043_2_1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2" name="Google Shape;4292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3" name="Google Shape;4293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9" name="Google Shape;4749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0" name="Google Shape;4750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8" name="Google Shape;6458;g12b6dfd8ab3_0_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9" name="Google Shape;6459;g12b6dfd8ab3_0_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7" name="Google Shape;444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8" name="Google Shape;444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3" name="Google Shape;4383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4" name="Google Shape;4384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3" name="Google Shape;4613;gf1f4fd536a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4" name="Google Shape;4614;gf1f4fd536a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7" name="Google Shape;4897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8" name="Google Shape;4898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1" name="Google Shape;5261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2" name="Google Shape;5262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062406">
            <a:off x="-1571272" y="-173056"/>
            <a:ext cx="2818035" cy="2808784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7186165" y="2548550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281533" y="-10068"/>
            <a:ext cx="2862466" cy="1695774"/>
            <a:chOff x="238125" y="3383650"/>
            <a:chExt cx="1287775" cy="762900"/>
          </a:xfrm>
        </p:grpSpPr>
        <p:sp>
          <p:nvSpPr>
            <p:cNvPr id="12" name="Google Shape;12;p2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-5400000">
            <a:off x="474221" y="3700871"/>
            <a:ext cx="970042" cy="1918341"/>
            <a:chOff x="961675" y="1958725"/>
            <a:chExt cx="563225" cy="1113825"/>
          </a:xfrm>
        </p:grpSpPr>
        <p:sp>
          <p:nvSpPr>
            <p:cNvPr id="16" name="Google Shape;16;p2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 rot="10800000">
            <a:off x="1777113" y="695676"/>
            <a:ext cx="5900038" cy="3634698"/>
            <a:chOff x="6012925" y="2964625"/>
            <a:chExt cx="1368950" cy="1009975"/>
          </a:xfrm>
        </p:grpSpPr>
        <p:sp>
          <p:nvSpPr>
            <p:cNvPr id="19" name="Google Shape;19;p2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1891488" y="1556968"/>
            <a:ext cx="5361000" cy="12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2622575" y="3190600"/>
            <a:ext cx="38988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>
            <a:off x="7664899" y="1459525"/>
            <a:ext cx="894076" cy="666865"/>
            <a:chOff x="7664899" y="1459525"/>
            <a:chExt cx="894076" cy="666865"/>
          </a:xfrm>
        </p:grpSpPr>
        <p:sp>
          <p:nvSpPr>
            <p:cNvPr id="27" name="Google Shape;27;p2"/>
            <p:cNvSpPr/>
            <p:nvPr/>
          </p:nvSpPr>
          <p:spPr>
            <a:xfrm rot="-1305975">
              <a:off x="8072349" y="1519172"/>
              <a:ext cx="413129" cy="47580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-615088">
              <a:off x="8176597" y="1821503"/>
              <a:ext cx="247588" cy="28513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29;p2"/>
            <p:cNvGrpSpPr/>
            <p:nvPr/>
          </p:nvGrpSpPr>
          <p:grpSpPr>
            <a:xfrm>
              <a:off x="7664899" y="1459525"/>
              <a:ext cx="475779" cy="475800"/>
              <a:chOff x="1460350" y="2402425"/>
              <a:chExt cx="208950" cy="208950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8" name="Google Shape;58;p2"/>
          <p:cNvGrpSpPr/>
          <p:nvPr/>
        </p:nvGrpSpPr>
        <p:grpSpPr>
          <a:xfrm>
            <a:off x="513430" y="1075376"/>
            <a:ext cx="860090" cy="986678"/>
            <a:chOff x="513430" y="1075376"/>
            <a:chExt cx="860090" cy="986678"/>
          </a:xfrm>
        </p:grpSpPr>
        <p:sp>
          <p:nvSpPr>
            <p:cNvPr id="59" name="Google Shape;59;p2"/>
            <p:cNvSpPr/>
            <p:nvPr/>
          </p:nvSpPr>
          <p:spPr>
            <a:xfrm flipH="1">
              <a:off x="513430" y="1459529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" name="Google Shape;60;p2"/>
            <p:cNvGrpSpPr/>
            <p:nvPr/>
          </p:nvGrpSpPr>
          <p:grpSpPr>
            <a:xfrm rot="3427758">
              <a:off x="806718" y="1166397"/>
              <a:ext cx="475768" cy="475796"/>
              <a:chOff x="1460350" y="2402425"/>
              <a:chExt cx="208950" cy="208950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9" name="Google Shape;89;p2"/>
            <p:cNvSpPr/>
            <p:nvPr/>
          </p:nvSpPr>
          <p:spPr>
            <a:xfrm rot="-690935" flipH="1">
              <a:off x="653014" y="1755069"/>
              <a:ext cx="247596" cy="28514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2"/>
          <p:cNvSpPr/>
          <p:nvPr/>
        </p:nvSpPr>
        <p:spPr>
          <a:xfrm>
            <a:off x="3111240" y="4225945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5914958" y="876443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2429650" y="4481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5559477" y="4225960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_POINT_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9"/>
          <p:cNvSpPr/>
          <p:nvPr/>
        </p:nvSpPr>
        <p:spPr>
          <a:xfrm rot="120703">
            <a:off x="-305392" y="-372204"/>
            <a:ext cx="4315208" cy="5824929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" name="Google Shape;988;p19"/>
          <p:cNvGrpSpPr/>
          <p:nvPr/>
        </p:nvGrpSpPr>
        <p:grpSpPr>
          <a:xfrm>
            <a:off x="6342766" y="7"/>
            <a:ext cx="2862466" cy="1695774"/>
            <a:chOff x="238125" y="3383650"/>
            <a:chExt cx="1287775" cy="762900"/>
          </a:xfrm>
        </p:grpSpPr>
        <p:sp>
          <p:nvSpPr>
            <p:cNvPr id="989" name="Google Shape;989;p19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9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9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2" name="Google Shape;992;p19"/>
          <p:cNvSpPr/>
          <p:nvPr/>
        </p:nvSpPr>
        <p:spPr>
          <a:xfrm>
            <a:off x="7238238" y="8044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19"/>
          <p:cNvSpPr/>
          <p:nvPr/>
        </p:nvSpPr>
        <p:spPr>
          <a:xfrm>
            <a:off x="3687915" y="1293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4" name="Google Shape;994;p19"/>
          <p:cNvGrpSpPr/>
          <p:nvPr/>
        </p:nvGrpSpPr>
        <p:grpSpPr>
          <a:xfrm>
            <a:off x="561929" y="338618"/>
            <a:ext cx="465708" cy="465770"/>
            <a:chOff x="1460350" y="2402425"/>
            <a:chExt cx="208950" cy="208950"/>
          </a:xfrm>
        </p:grpSpPr>
        <p:sp>
          <p:nvSpPr>
            <p:cNvPr id="995" name="Google Shape;995;p1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19"/>
          <p:cNvSpPr/>
          <p:nvPr/>
        </p:nvSpPr>
        <p:spPr>
          <a:xfrm rot="5400000" flipH="1">
            <a:off x="6637031" y="2620487"/>
            <a:ext cx="1044772" cy="4091636"/>
          </a:xfrm>
          <a:custGeom>
            <a:avLst/>
            <a:gdLst/>
            <a:ahLst/>
            <a:cxnLst/>
            <a:rect l="l" t="t" r="r" b="b"/>
            <a:pathLst>
              <a:path w="11376" h="44553" extrusionOk="0">
                <a:moveTo>
                  <a:pt x="0" y="0"/>
                </a:moveTo>
                <a:lnTo>
                  <a:pt x="0" y="44553"/>
                </a:lnTo>
                <a:lnTo>
                  <a:pt x="645" y="44392"/>
                </a:lnTo>
                <a:lnTo>
                  <a:pt x="1251" y="44210"/>
                </a:lnTo>
                <a:lnTo>
                  <a:pt x="1835" y="43988"/>
                </a:lnTo>
                <a:lnTo>
                  <a:pt x="2400" y="43766"/>
                </a:lnTo>
                <a:lnTo>
                  <a:pt x="2925" y="43504"/>
                </a:lnTo>
                <a:lnTo>
                  <a:pt x="3429" y="43202"/>
                </a:lnTo>
                <a:lnTo>
                  <a:pt x="3913" y="42899"/>
                </a:lnTo>
                <a:lnTo>
                  <a:pt x="4357" y="42556"/>
                </a:lnTo>
                <a:lnTo>
                  <a:pt x="4800" y="42213"/>
                </a:lnTo>
                <a:lnTo>
                  <a:pt x="5204" y="41830"/>
                </a:lnTo>
                <a:lnTo>
                  <a:pt x="5567" y="41427"/>
                </a:lnTo>
                <a:lnTo>
                  <a:pt x="5930" y="41023"/>
                </a:lnTo>
                <a:lnTo>
                  <a:pt x="6252" y="40580"/>
                </a:lnTo>
                <a:lnTo>
                  <a:pt x="6555" y="40136"/>
                </a:lnTo>
                <a:lnTo>
                  <a:pt x="6837" y="39692"/>
                </a:lnTo>
                <a:lnTo>
                  <a:pt x="7099" y="39208"/>
                </a:lnTo>
                <a:lnTo>
                  <a:pt x="7341" y="38724"/>
                </a:lnTo>
                <a:lnTo>
                  <a:pt x="7563" y="38220"/>
                </a:lnTo>
                <a:lnTo>
                  <a:pt x="7745" y="37716"/>
                </a:lnTo>
                <a:lnTo>
                  <a:pt x="7926" y="37212"/>
                </a:lnTo>
                <a:lnTo>
                  <a:pt x="8068" y="36687"/>
                </a:lnTo>
                <a:lnTo>
                  <a:pt x="8189" y="36163"/>
                </a:lnTo>
                <a:lnTo>
                  <a:pt x="8310" y="35618"/>
                </a:lnTo>
                <a:lnTo>
                  <a:pt x="8390" y="35094"/>
                </a:lnTo>
                <a:lnTo>
                  <a:pt x="8451" y="34549"/>
                </a:lnTo>
                <a:lnTo>
                  <a:pt x="8491" y="34005"/>
                </a:lnTo>
                <a:lnTo>
                  <a:pt x="8531" y="33460"/>
                </a:lnTo>
                <a:lnTo>
                  <a:pt x="8531" y="32916"/>
                </a:lnTo>
                <a:lnTo>
                  <a:pt x="8511" y="32391"/>
                </a:lnTo>
                <a:lnTo>
                  <a:pt x="8491" y="31847"/>
                </a:lnTo>
                <a:lnTo>
                  <a:pt x="8451" y="31322"/>
                </a:lnTo>
                <a:lnTo>
                  <a:pt x="8370" y="30798"/>
                </a:lnTo>
                <a:lnTo>
                  <a:pt x="8269" y="30193"/>
                </a:lnTo>
                <a:lnTo>
                  <a:pt x="8128" y="29628"/>
                </a:lnTo>
                <a:lnTo>
                  <a:pt x="7967" y="29063"/>
                </a:lnTo>
                <a:lnTo>
                  <a:pt x="7785" y="28519"/>
                </a:lnTo>
                <a:lnTo>
                  <a:pt x="7583" y="27994"/>
                </a:lnTo>
                <a:lnTo>
                  <a:pt x="7341" y="27470"/>
                </a:lnTo>
                <a:lnTo>
                  <a:pt x="7099" y="26946"/>
                </a:lnTo>
                <a:lnTo>
                  <a:pt x="6857" y="26421"/>
                </a:lnTo>
                <a:lnTo>
                  <a:pt x="6313" y="25393"/>
                </a:lnTo>
                <a:lnTo>
                  <a:pt x="5768" y="24324"/>
                </a:lnTo>
                <a:lnTo>
                  <a:pt x="5224" y="23235"/>
                </a:lnTo>
                <a:lnTo>
                  <a:pt x="4962" y="22650"/>
                </a:lnTo>
                <a:lnTo>
                  <a:pt x="4720" y="22065"/>
                </a:lnTo>
                <a:lnTo>
                  <a:pt x="4478" y="21460"/>
                </a:lnTo>
                <a:lnTo>
                  <a:pt x="4276" y="20835"/>
                </a:lnTo>
                <a:lnTo>
                  <a:pt x="4074" y="20169"/>
                </a:lnTo>
                <a:lnTo>
                  <a:pt x="3913" y="19483"/>
                </a:lnTo>
                <a:lnTo>
                  <a:pt x="3772" y="18777"/>
                </a:lnTo>
                <a:lnTo>
                  <a:pt x="3651" y="18031"/>
                </a:lnTo>
                <a:lnTo>
                  <a:pt x="3570" y="17245"/>
                </a:lnTo>
                <a:lnTo>
                  <a:pt x="3530" y="16418"/>
                </a:lnTo>
                <a:lnTo>
                  <a:pt x="3530" y="15550"/>
                </a:lnTo>
                <a:lnTo>
                  <a:pt x="3570" y="14643"/>
                </a:lnTo>
                <a:lnTo>
                  <a:pt x="3651" y="13695"/>
                </a:lnTo>
                <a:lnTo>
                  <a:pt x="3772" y="12686"/>
                </a:lnTo>
                <a:lnTo>
                  <a:pt x="3953" y="11638"/>
                </a:lnTo>
                <a:lnTo>
                  <a:pt x="4195" y="10528"/>
                </a:lnTo>
                <a:lnTo>
                  <a:pt x="4478" y="9379"/>
                </a:lnTo>
                <a:lnTo>
                  <a:pt x="4841" y="8149"/>
                </a:lnTo>
                <a:lnTo>
                  <a:pt x="5083" y="7463"/>
                </a:lnTo>
                <a:lnTo>
                  <a:pt x="5345" y="6777"/>
                </a:lnTo>
                <a:lnTo>
                  <a:pt x="5627" y="6132"/>
                </a:lnTo>
                <a:lnTo>
                  <a:pt x="5950" y="5506"/>
                </a:lnTo>
                <a:lnTo>
                  <a:pt x="6293" y="4922"/>
                </a:lnTo>
                <a:lnTo>
                  <a:pt x="6656" y="4357"/>
                </a:lnTo>
                <a:lnTo>
                  <a:pt x="7039" y="3812"/>
                </a:lnTo>
                <a:lnTo>
                  <a:pt x="7462" y="3308"/>
                </a:lnTo>
                <a:lnTo>
                  <a:pt x="7886" y="2804"/>
                </a:lnTo>
                <a:lnTo>
                  <a:pt x="8330" y="2340"/>
                </a:lnTo>
                <a:lnTo>
                  <a:pt x="8814" y="1896"/>
                </a:lnTo>
                <a:lnTo>
                  <a:pt x="9298" y="1473"/>
                </a:lnTo>
                <a:lnTo>
                  <a:pt x="9782" y="1069"/>
                </a:lnTo>
                <a:lnTo>
                  <a:pt x="10306" y="706"/>
                </a:lnTo>
                <a:lnTo>
                  <a:pt x="10831" y="343"/>
                </a:lnTo>
                <a:lnTo>
                  <a:pt x="1137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19"/>
          <p:cNvSpPr/>
          <p:nvPr/>
        </p:nvSpPr>
        <p:spPr>
          <a:xfrm>
            <a:off x="1131215" y="43477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19"/>
          <p:cNvSpPr txBox="1">
            <a:spLocks noGrp="1"/>
          </p:cNvSpPr>
          <p:nvPr>
            <p:ph type="title"/>
          </p:nvPr>
        </p:nvSpPr>
        <p:spPr>
          <a:xfrm>
            <a:off x="714300" y="1393650"/>
            <a:ext cx="5538600" cy="23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ONE_COLUMN_TEXT_1"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9" name="Google Shape;1289;p24"/>
          <p:cNvGrpSpPr/>
          <p:nvPr/>
        </p:nvGrpSpPr>
        <p:grpSpPr>
          <a:xfrm>
            <a:off x="1373558" y="441404"/>
            <a:ext cx="6367911" cy="3922930"/>
            <a:chOff x="1569550" y="629994"/>
            <a:chExt cx="5900038" cy="3634698"/>
          </a:xfrm>
        </p:grpSpPr>
        <p:grpSp>
          <p:nvGrpSpPr>
            <p:cNvPr id="1290" name="Google Shape;1290;p24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1291" name="Google Shape;1291;p24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24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24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24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24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96" name="Google Shape;1296;p24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7" name="Google Shape;1297;p24"/>
          <p:cNvSpPr txBox="1">
            <a:spLocks noGrp="1"/>
          </p:cNvSpPr>
          <p:nvPr>
            <p:ph type="title"/>
          </p:nvPr>
        </p:nvSpPr>
        <p:spPr>
          <a:xfrm>
            <a:off x="1991650" y="1028776"/>
            <a:ext cx="5183700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98" name="Google Shape;1298;p24"/>
          <p:cNvSpPr txBox="1">
            <a:spLocks noGrp="1"/>
          </p:cNvSpPr>
          <p:nvPr>
            <p:ph type="subTitle" idx="1"/>
          </p:nvPr>
        </p:nvSpPr>
        <p:spPr>
          <a:xfrm>
            <a:off x="2046150" y="2883100"/>
            <a:ext cx="50748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9" name="Google Shape;1299;p24"/>
          <p:cNvSpPr/>
          <p:nvPr/>
        </p:nvSpPr>
        <p:spPr>
          <a:xfrm rot="10800000" flipH="1">
            <a:off x="-532037" y="-606633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24"/>
          <p:cNvSpPr/>
          <p:nvPr/>
        </p:nvSpPr>
        <p:spPr>
          <a:xfrm rot="5737592">
            <a:off x="7064899" y="2728579"/>
            <a:ext cx="3536688" cy="352507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1" name="Google Shape;1301;p24"/>
          <p:cNvGrpSpPr/>
          <p:nvPr/>
        </p:nvGrpSpPr>
        <p:grpSpPr>
          <a:xfrm rot="5400000">
            <a:off x="7718171" y="-484217"/>
            <a:ext cx="970042" cy="1918341"/>
            <a:chOff x="961675" y="1958725"/>
            <a:chExt cx="563225" cy="1113825"/>
          </a:xfrm>
        </p:grpSpPr>
        <p:sp>
          <p:nvSpPr>
            <p:cNvPr id="1302" name="Google Shape;1302;p24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4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4" name="Google Shape;1304;p24"/>
          <p:cNvGrpSpPr/>
          <p:nvPr/>
        </p:nvGrpSpPr>
        <p:grpSpPr>
          <a:xfrm rot="10800000">
            <a:off x="-14209" y="3449289"/>
            <a:ext cx="2862466" cy="1695774"/>
            <a:chOff x="238125" y="3383650"/>
            <a:chExt cx="1287775" cy="762900"/>
          </a:xfrm>
        </p:grpSpPr>
        <p:sp>
          <p:nvSpPr>
            <p:cNvPr id="1305" name="Google Shape;1305;p24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4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4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8" name="Google Shape;1308;p24"/>
          <p:cNvSpPr/>
          <p:nvPr/>
        </p:nvSpPr>
        <p:spPr>
          <a:xfrm>
            <a:off x="2080440" y="39221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24"/>
          <p:cNvSpPr/>
          <p:nvPr/>
        </p:nvSpPr>
        <p:spPr>
          <a:xfrm>
            <a:off x="6819877" y="663935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24"/>
          <p:cNvSpPr/>
          <p:nvPr/>
        </p:nvSpPr>
        <p:spPr>
          <a:xfrm>
            <a:off x="7066983" y="3754518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1" name="Google Shape;1311;p24"/>
          <p:cNvGrpSpPr/>
          <p:nvPr/>
        </p:nvGrpSpPr>
        <p:grpSpPr>
          <a:xfrm rot="-5839867">
            <a:off x="451931" y="1931146"/>
            <a:ext cx="894053" cy="666848"/>
            <a:chOff x="7664899" y="1459525"/>
            <a:chExt cx="894076" cy="666865"/>
          </a:xfrm>
        </p:grpSpPr>
        <p:sp>
          <p:nvSpPr>
            <p:cNvPr id="1312" name="Google Shape;1312;p24"/>
            <p:cNvSpPr/>
            <p:nvPr/>
          </p:nvSpPr>
          <p:spPr>
            <a:xfrm rot="-1305975">
              <a:off x="8072349" y="1519172"/>
              <a:ext cx="413129" cy="47580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4"/>
            <p:cNvSpPr/>
            <p:nvPr/>
          </p:nvSpPr>
          <p:spPr>
            <a:xfrm rot="-615088">
              <a:off x="8176597" y="1821503"/>
              <a:ext cx="247588" cy="28513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4" name="Google Shape;1314;p24"/>
            <p:cNvGrpSpPr/>
            <p:nvPr/>
          </p:nvGrpSpPr>
          <p:grpSpPr>
            <a:xfrm>
              <a:off x="7664899" y="1459525"/>
              <a:ext cx="475779" cy="475800"/>
              <a:chOff x="1460350" y="2402425"/>
              <a:chExt cx="208950" cy="208950"/>
            </a:xfrm>
          </p:grpSpPr>
          <p:sp>
            <p:nvSpPr>
              <p:cNvPr id="1315" name="Google Shape;1315;p24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24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24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24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24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24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24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24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24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24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24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24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24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24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24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24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24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24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24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24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24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24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24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24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24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24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24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24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43" name="Google Shape;1343;p24"/>
          <p:cNvGrpSpPr/>
          <p:nvPr/>
        </p:nvGrpSpPr>
        <p:grpSpPr>
          <a:xfrm rot="1834538" flipH="1">
            <a:off x="7880182" y="1613616"/>
            <a:ext cx="860132" cy="986726"/>
            <a:chOff x="513430" y="1075376"/>
            <a:chExt cx="860090" cy="986678"/>
          </a:xfrm>
        </p:grpSpPr>
        <p:sp>
          <p:nvSpPr>
            <p:cNvPr id="1344" name="Google Shape;1344;p24"/>
            <p:cNvSpPr/>
            <p:nvPr/>
          </p:nvSpPr>
          <p:spPr>
            <a:xfrm flipH="1">
              <a:off x="513430" y="1459529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45" name="Google Shape;1345;p24"/>
            <p:cNvGrpSpPr/>
            <p:nvPr/>
          </p:nvGrpSpPr>
          <p:grpSpPr>
            <a:xfrm rot="3427758">
              <a:off x="806718" y="1166397"/>
              <a:ext cx="475768" cy="475796"/>
              <a:chOff x="1460350" y="2402425"/>
              <a:chExt cx="208950" cy="208950"/>
            </a:xfrm>
          </p:grpSpPr>
          <p:sp>
            <p:nvSpPr>
              <p:cNvPr id="1346" name="Google Shape;1346;p24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24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24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24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24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24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24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24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24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4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24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24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24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24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24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24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24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24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24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24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24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24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24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24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24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24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24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24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chemeClr val="dk1">
                  <a:alpha val="33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4" name="Google Shape;1374;p24"/>
            <p:cNvSpPr/>
            <p:nvPr/>
          </p:nvSpPr>
          <p:spPr>
            <a:xfrm rot="-690935" flipH="1">
              <a:off x="653014" y="1755069"/>
              <a:ext cx="247596" cy="28514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5" name="Google Shape;1375;p24"/>
          <p:cNvSpPr/>
          <p:nvPr/>
        </p:nvSpPr>
        <p:spPr>
          <a:xfrm>
            <a:off x="1840600" y="9340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_ONLY_3_1_1_1_1_1_1_1"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p45"/>
          <p:cNvSpPr/>
          <p:nvPr/>
        </p:nvSpPr>
        <p:spPr>
          <a:xfrm rot="-5245910">
            <a:off x="-1354803" y="-1346193"/>
            <a:ext cx="4037521" cy="4024267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57" name="Google Shape;2657;p45"/>
          <p:cNvGrpSpPr/>
          <p:nvPr/>
        </p:nvGrpSpPr>
        <p:grpSpPr>
          <a:xfrm>
            <a:off x="6281541" y="-10068"/>
            <a:ext cx="2862466" cy="1695774"/>
            <a:chOff x="238125" y="3383650"/>
            <a:chExt cx="1287775" cy="762900"/>
          </a:xfrm>
        </p:grpSpPr>
        <p:sp>
          <p:nvSpPr>
            <p:cNvPr id="2658" name="Google Shape;2658;p45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5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5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1" name="Google Shape;2661;p45"/>
          <p:cNvGrpSpPr/>
          <p:nvPr/>
        </p:nvGrpSpPr>
        <p:grpSpPr>
          <a:xfrm rot="-5400000">
            <a:off x="1174414" y="2757667"/>
            <a:ext cx="1135574" cy="3632517"/>
            <a:chOff x="961675" y="1958725"/>
            <a:chExt cx="563225" cy="1113825"/>
          </a:xfrm>
        </p:grpSpPr>
        <p:sp>
          <p:nvSpPr>
            <p:cNvPr id="2662" name="Google Shape;2662;p45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5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4" name="Google Shape;2664;p45"/>
          <p:cNvSpPr/>
          <p:nvPr/>
        </p:nvSpPr>
        <p:spPr>
          <a:xfrm>
            <a:off x="162290" y="32120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5" name="Google Shape;2665;p45"/>
          <p:cNvGrpSpPr/>
          <p:nvPr/>
        </p:nvGrpSpPr>
        <p:grpSpPr>
          <a:xfrm>
            <a:off x="353037" y="333600"/>
            <a:ext cx="475779" cy="475800"/>
            <a:chOff x="1460350" y="2402425"/>
            <a:chExt cx="208950" cy="208950"/>
          </a:xfrm>
        </p:grpSpPr>
        <p:sp>
          <p:nvSpPr>
            <p:cNvPr id="2666" name="Google Shape;2666;p4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4" name="Google Shape;2694;p45"/>
          <p:cNvSpPr/>
          <p:nvPr/>
        </p:nvSpPr>
        <p:spPr>
          <a:xfrm>
            <a:off x="8192015" y="428565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5" name="Google Shape;2695;p4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696" name="Google Shape;2696;p45"/>
          <p:cNvGrpSpPr/>
          <p:nvPr/>
        </p:nvGrpSpPr>
        <p:grpSpPr>
          <a:xfrm>
            <a:off x="5310704" y="-156295"/>
            <a:ext cx="465708" cy="465770"/>
            <a:chOff x="1460350" y="2402425"/>
            <a:chExt cx="208950" cy="208950"/>
          </a:xfrm>
        </p:grpSpPr>
        <p:sp>
          <p:nvSpPr>
            <p:cNvPr id="2697" name="Google Shape;2697;p4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0">
    <p:spTree>
      <p:nvGrpSpPr>
        <p:cNvPr id="1" name="Shape 3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8" name="Google Shape;3198;p5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199" name="Google Shape;3199;p52"/>
          <p:cNvSpPr txBox="1">
            <a:spLocks noGrp="1"/>
          </p:cNvSpPr>
          <p:nvPr>
            <p:ph type="body" idx="1"/>
          </p:nvPr>
        </p:nvSpPr>
        <p:spPr>
          <a:xfrm>
            <a:off x="1109550" y="1500300"/>
            <a:ext cx="4101300" cy="25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00" name="Google Shape;3200;p52"/>
          <p:cNvSpPr/>
          <p:nvPr/>
        </p:nvSpPr>
        <p:spPr>
          <a:xfrm rot="-5062343">
            <a:off x="-1603730" y="-746227"/>
            <a:ext cx="3456002" cy="3444657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01" name="Google Shape;3201;p52"/>
          <p:cNvGrpSpPr/>
          <p:nvPr/>
        </p:nvGrpSpPr>
        <p:grpSpPr>
          <a:xfrm>
            <a:off x="6294508" y="-10068"/>
            <a:ext cx="2862466" cy="1695774"/>
            <a:chOff x="238125" y="3383650"/>
            <a:chExt cx="1287775" cy="762900"/>
          </a:xfrm>
        </p:grpSpPr>
        <p:sp>
          <p:nvSpPr>
            <p:cNvPr id="3202" name="Google Shape;3202;p52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52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52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05" name="Google Shape;3205;p52"/>
          <p:cNvGrpSpPr/>
          <p:nvPr/>
        </p:nvGrpSpPr>
        <p:grpSpPr>
          <a:xfrm rot="-5400000">
            <a:off x="466159" y="3700871"/>
            <a:ext cx="970042" cy="1918341"/>
            <a:chOff x="961675" y="1958725"/>
            <a:chExt cx="563225" cy="1113825"/>
          </a:xfrm>
        </p:grpSpPr>
        <p:sp>
          <p:nvSpPr>
            <p:cNvPr id="3206" name="Google Shape;3206;p52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52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8" name="Google Shape;3208;p52"/>
          <p:cNvSpPr/>
          <p:nvPr/>
        </p:nvSpPr>
        <p:spPr>
          <a:xfrm>
            <a:off x="-310760" y="34916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9" name="Google Shape;3209;p52"/>
          <p:cNvSpPr/>
          <p:nvPr/>
        </p:nvSpPr>
        <p:spPr>
          <a:xfrm>
            <a:off x="638325" y="54947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0" name="Google Shape;3210;p52"/>
          <p:cNvSpPr/>
          <p:nvPr/>
        </p:nvSpPr>
        <p:spPr>
          <a:xfrm>
            <a:off x="4138490" y="43755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1" name="Google Shape;3211;p52"/>
          <p:cNvGrpSpPr/>
          <p:nvPr/>
        </p:nvGrpSpPr>
        <p:grpSpPr>
          <a:xfrm>
            <a:off x="8827737" y="3191575"/>
            <a:ext cx="475779" cy="475800"/>
            <a:chOff x="1460350" y="2402425"/>
            <a:chExt cx="208950" cy="208950"/>
          </a:xfrm>
        </p:grpSpPr>
        <p:sp>
          <p:nvSpPr>
            <p:cNvPr id="3212" name="Google Shape;3212;p5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5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5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5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5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52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52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52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52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5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5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5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52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5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5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52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5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5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5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52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5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5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5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5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6_2_1">
    <p:spTree>
      <p:nvGrpSpPr>
        <p:cNvPr id="1" name="Shape 3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0" name="Google Shape;3320;p54"/>
          <p:cNvGrpSpPr/>
          <p:nvPr/>
        </p:nvGrpSpPr>
        <p:grpSpPr>
          <a:xfrm rot="10800000" flipH="1">
            <a:off x="5817541" y="3505330"/>
            <a:ext cx="3435732" cy="1695774"/>
            <a:chOff x="200642" y="3383650"/>
            <a:chExt cx="1325258" cy="762900"/>
          </a:xfrm>
        </p:grpSpPr>
        <p:sp>
          <p:nvSpPr>
            <p:cNvPr id="3321" name="Google Shape;3321;p54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54"/>
            <p:cNvSpPr/>
            <p:nvPr/>
          </p:nvSpPr>
          <p:spPr>
            <a:xfrm>
              <a:off x="200642" y="3449726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54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4" name="Google Shape;3324;p54"/>
          <p:cNvGrpSpPr/>
          <p:nvPr/>
        </p:nvGrpSpPr>
        <p:grpSpPr>
          <a:xfrm rot="-5400000">
            <a:off x="487200" y="3162074"/>
            <a:ext cx="1477959" cy="2600113"/>
            <a:chOff x="961675" y="1958725"/>
            <a:chExt cx="563225" cy="1113825"/>
          </a:xfrm>
        </p:grpSpPr>
        <p:sp>
          <p:nvSpPr>
            <p:cNvPr id="3325" name="Google Shape;3325;p54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54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27" name="Google Shape;3327;p54"/>
          <p:cNvSpPr/>
          <p:nvPr/>
        </p:nvSpPr>
        <p:spPr>
          <a:xfrm rot="-3818665">
            <a:off x="-1515506" y="-975606"/>
            <a:ext cx="3876599" cy="341396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8" name="Google Shape;3328;p54"/>
          <p:cNvSpPr/>
          <p:nvPr/>
        </p:nvSpPr>
        <p:spPr>
          <a:xfrm rot="5062343" flipH="1">
            <a:off x="7089296" y="-751552"/>
            <a:ext cx="3456002" cy="3444657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9" name="Google Shape;3329;p5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30" name="Google Shape;3330;p54"/>
          <p:cNvSpPr txBox="1">
            <a:spLocks noGrp="1"/>
          </p:cNvSpPr>
          <p:nvPr>
            <p:ph type="title" idx="2"/>
          </p:nvPr>
        </p:nvSpPr>
        <p:spPr>
          <a:xfrm>
            <a:off x="937625" y="1755349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331" name="Google Shape;3331;p54"/>
          <p:cNvSpPr txBox="1">
            <a:spLocks noGrp="1"/>
          </p:cNvSpPr>
          <p:nvPr>
            <p:ph type="subTitle" idx="1"/>
          </p:nvPr>
        </p:nvSpPr>
        <p:spPr>
          <a:xfrm>
            <a:off x="937625" y="2132750"/>
            <a:ext cx="21753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2" name="Google Shape;3332;p54"/>
          <p:cNvSpPr txBox="1">
            <a:spLocks noGrp="1"/>
          </p:cNvSpPr>
          <p:nvPr>
            <p:ph type="title" idx="3"/>
          </p:nvPr>
        </p:nvSpPr>
        <p:spPr>
          <a:xfrm>
            <a:off x="3484349" y="3127924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333" name="Google Shape;3333;p54"/>
          <p:cNvSpPr txBox="1">
            <a:spLocks noGrp="1"/>
          </p:cNvSpPr>
          <p:nvPr>
            <p:ph type="subTitle" idx="4"/>
          </p:nvPr>
        </p:nvSpPr>
        <p:spPr>
          <a:xfrm>
            <a:off x="3484347" y="3505325"/>
            <a:ext cx="21753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4" name="Google Shape;3334;p54"/>
          <p:cNvSpPr txBox="1">
            <a:spLocks noGrp="1"/>
          </p:cNvSpPr>
          <p:nvPr>
            <p:ph type="title" idx="5"/>
          </p:nvPr>
        </p:nvSpPr>
        <p:spPr>
          <a:xfrm>
            <a:off x="6031074" y="1755349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335" name="Google Shape;3335;p54"/>
          <p:cNvSpPr txBox="1">
            <a:spLocks noGrp="1"/>
          </p:cNvSpPr>
          <p:nvPr>
            <p:ph type="subTitle" idx="6"/>
          </p:nvPr>
        </p:nvSpPr>
        <p:spPr>
          <a:xfrm>
            <a:off x="6031075" y="2132750"/>
            <a:ext cx="21753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6_2_1_1">
    <p:spTree>
      <p:nvGrpSpPr>
        <p:cNvPr id="1" name="Shape 3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7" name="Google Shape;3337;p55"/>
          <p:cNvSpPr/>
          <p:nvPr/>
        </p:nvSpPr>
        <p:spPr>
          <a:xfrm rot="10800000" flipH="1">
            <a:off x="-204575" y="-174287"/>
            <a:ext cx="5140939" cy="746143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38" name="Google Shape;3338;p55"/>
          <p:cNvGrpSpPr/>
          <p:nvPr/>
        </p:nvGrpSpPr>
        <p:grpSpPr>
          <a:xfrm rot="10800000">
            <a:off x="-204564" y="3521898"/>
            <a:ext cx="3396378" cy="1758637"/>
            <a:chOff x="238125" y="3383650"/>
            <a:chExt cx="1287775" cy="762900"/>
          </a:xfrm>
        </p:grpSpPr>
        <p:sp>
          <p:nvSpPr>
            <p:cNvPr id="3339" name="Google Shape;3339;p55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55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55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2" name="Google Shape;3342;p55"/>
          <p:cNvGrpSpPr/>
          <p:nvPr/>
        </p:nvGrpSpPr>
        <p:grpSpPr>
          <a:xfrm flipH="1">
            <a:off x="7694612" y="-64977"/>
            <a:ext cx="1470186" cy="2907306"/>
            <a:chOff x="961675" y="1958725"/>
            <a:chExt cx="563225" cy="1113825"/>
          </a:xfrm>
        </p:grpSpPr>
        <p:sp>
          <p:nvSpPr>
            <p:cNvPr id="3343" name="Google Shape;3343;p55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55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5" name="Google Shape;3345;p55"/>
          <p:cNvSpPr/>
          <p:nvPr/>
        </p:nvSpPr>
        <p:spPr>
          <a:xfrm>
            <a:off x="476615" y="5715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6" name="Google Shape;3346;p55"/>
          <p:cNvSpPr/>
          <p:nvPr/>
        </p:nvSpPr>
        <p:spPr>
          <a:xfrm>
            <a:off x="3828488" y="438697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7" name="Google Shape;3347;p55"/>
          <p:cNvGrpSpPr/>
          <p:nvPr/>
        </p:nvGrpSpPr>
        <p:grpSpPr>
          <a:xfrm>
            <a:off x="3486487" y="333600"/>
            <a:ext cx="475779" cy="475800"/>
            <a:chOff x="1460350" y="2402425"/>
            <a:chExt cx="208950" cy="208950"/>
          </a:xfrm>
        </p:grpSpPr>
        <p:sp>
          <p:nvSpPr>
            <p:cNvPr id="3348" name="Google Shape;3348;p5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5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5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5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5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5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5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5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5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5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5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5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76" name="Google Shape;3376;p55"/>
          <p:cNvSpPr/>
          <p:nvPr/>
        </p:nvSpPr>
        <p:spPr>
          <a:xfrm>
            <a:off x="8192015" y="441925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7" name="Google Shape;3377;p55"/>
          <p:cNvGrpSpPr/>
          <p:nvPr/>
        </p:nvGrpSpPr>
        <p:grpSpPr>
          <a:xfrm>
            <a:off x="8429704" y="1823718"/>
            <a:ext cx="465708" cy="465770"/>
            <a:chOff x="1460350" y="2402425"/>
            <a:chExt cx="208950" cy="208950"/>
          </a:xfrm>
        </p:grpSpPr>
        <p:sp>
          <p:nvSpPr>
            <p:cNvPr id="3378" name="Google Shape;3378;p5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5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5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5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5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5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5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5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5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5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5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5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5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5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5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5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5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5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5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5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5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5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5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5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5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5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5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6" name="Google Shape;3406;p55"/>
          <p:cNvSpPr txBox="1">
            <a:spLocks noGrp="1"/>
          </p:cNvSpPr>
          <p:nvPr>
            <p:ph type="title"/>
          </p:nvPr>
        </p:nvSpPr>
        <p:spPr>
          <a:xfrm>
            <a:off x="714300" y="1935750"/>
            <a:ext cx="3082800" cy="12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407" name="Google Shape;3407;p55"/>
          <p:cNvSpPr txBox="1">
            <a:spLocks noGrp="1"/>
          </p:cNvSpPr>
          <p:nvPr>
            <p:ph type="title" idx="2"/>
          </p:nvPr>
        </p:nvSpPr>
        <p:spPr>
          <a:xfrm>
            <a:off x="4936375" y="719725"/>
            <a:ext cx="31584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408" name="Google Shape;3408;p55"/>
          <p:cNvSpPr txBox="1">
            <a:spLocks noGrp="1"/>
          </p:cNvSpPr>
          <p:nvPr>
            <p:ph type="subTitle" idx="1"/>
          </p:nvPr>
        </p:nvSpPr>
        <p:spPr>
          <a:xfrm>
            <a:off x="4936375" y="1097126"/>
            <a:ext cx="31584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9" name="Google Shape;3409;p55"/>
          <p:cNvSpPr txBox="1">
            <a:spLocks noGrp="1"/>
          </p:cNvSpPr>
          <p:nvPr>
            <p:ph type="title" idx="3"/>
          </p:nvPr>
        </p:nvSpPr>
        <p:spPr>
          <a:xfrm>
            <a:off x="4936379" y="3464874"/>
            <a:ext cx="31584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410" name="Google Shape;3410;p55"/>
          <p:cNvSpPr txBox="1">
            <a:spLocks noGrp="1"/>
          </p:cNvSpPr>
          <p:nvPr>
            <p:ph type="subTitle" idx="4"/>
          </p:nvPr>
        </p:nvSpPr>
        <p:spPr>
          <a:xfrm>
            <a:off x="4936375" y="3842275"/>
            <a:ext cx="31584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1" name="Google Shape;3411;p55"/>
          <p:cNvSpPr txBox="1">
            <a:spLocks noGrp="1"/>
          </p:cNvSpPr>
          <p:nvPr>
            <p:ph type="title" idx="5"/>
          </p:nvPr>
        </p:nvSpPr>
        <p:spPr>
          <a:xfrm>
            <a:off x="4936378" y="2092300"/>
            <a:ext cx="31584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412" name="Google Shape;3412;p55"/>
          <p:cNvSpPr txBox="1">
            <a:spLocks noGrp="1"/>
          </p:cNvSpPr>
          <p:nvPr>
            <p:ph type="subTitle" idx="6"/>
          </p:nvPr>
        </p:nvSpPr>
        <p:spPr>
          <a:xfrm>
            <a:off x="4936380" y="2469701"/>
            <a:ext cx="31584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4">
    <p:spTree>
      <p:nvGrpSpPr>
        <p:cNvPr id="1" name="Shape 3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2" name="Google Shape;3562;p58"/>
          <p:cNvSpPr txBox="1">
            <a:spLocks noGrp="1"/>
          </p:cNvSpPr>
          <p:nvPr>
            <p:ph type="title"/>
          </p:nvPr>
        </p:nvSpPr>
        <p:spPr>
          <a:xfrm>
            <a:off x="872400" y="1874458"/>
            <a:ext cx="35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563" name="Google Shape;3563;p58"/>
          <p:cNvSpPr txBox="1">
            <a:spLocks noGrp="1"/>
          </p:cNvSpPr>
          <p:nvPr>
            <p:ph type="subTitle" idx="1"/>
          </p:nvPr>
        </p:nvSpPr>
        <p:spPr>
          <a:xfrm>
            <a:off x="872400" y="2550453"/>
            <a:ext cx="3527100" cy="9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4" name="Google Shape;3564;p58"/>
          <p:cNvSpPr/>
          <p:nvPr/>
        </p:nvSpPr>
        <p:spPr>
          <a:xfrm>
            <a:off x="720000" y="4561775"/>
            <a:ext cx="7704300" cy="14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5" name="Google Shape;3565;p58"/>
          <p:cNvSpPr/>
          <p:nvPr/>
        </p:nvSpPr>
        <p:spPr>
          <a:xfrm rot="-3818724">
            <a:off x="-2553948" y="-2066441"/>
            <a:ext cx="5281950" cy="5264611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6" name="Google Shape;3566;p58"/>
          <p:cNvSpPr/>
          <p:nvPr/>
        </p:nvSpPr>
        <p:spPr>
          <a:xfrm rot="275787" flipH="1">
            <a:off x="4501000" y="930983"/>
            <a:ext cx="5140888" cy="6939481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67" name="Google Shape;3567;p58"/>
          <p:cNvGrpSpPr/>
          <p:nvPr/>
        </p:nvGrpSpPr>
        <p:grpSpPr>
          <a:xfrm>
            <a:off x="6281541" y="-10068"/>
            <a:ext cx="2862466" cy="1695774"/>
            <a:chOff x="238125" y="3383650"/>
            <a:chExt cx="1287775" cy="762900"/>
          </a:xfrm>
        </p:grpSpPr>
        <p:sp>
          <p:nvSpPr>
            <p:cNvPr id="3568" name="Google Shape;3568;p58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58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58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1" name="Google Shape;3571;p58"/>
          <p:cNvGrpSpPr/>
          <p:nvPr/>
        </p:nvGrpSpPr>
        <p:grpSpPr>
          <a:xfrm rot="-5400000">
            <a:off x="681012" y="2947073"/>
            <a:ext cx="1470186" cy="2907306"/>
            <a:chOff x="961675" y="1958725"/>
            <a:chExt cx="563225" cy="1113825"/>
          </a:xfrm>
        </p:grpSpPr>
        <p:sp>
          <p:nvSpPr>
            <p:cNvPr id="3572" name="Google Shape;3572;p58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58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4" name="Google Shape;3574;p58"/>
          <p:cNvSpPr/>
          <p:nvPr/>
        </p:nvSpPr>
        <p:spPr>
          <a:xfrm>
            <a:off x="3244465" y="42384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5" name="Google Shape;3575;p58"/>
          <p:cNvSpPr/>
          <p:nvPr/>
        </p:nvSpPr>
        <p:spPr>
          <a:xfrm>
            <a:off x="995588" y="7521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76" name="Google Shape;3576;p58"/>
          <p:cNvGrpSpPr/>
          <p:nvPr/>
        </p:nvGrpSpPr>
        <p:grpSpPr>
          <a:xfrm>
            <a:off x="3923712" y="982700"/>
            <a:ext cx="475779" cy="475800"/>
            <a:chOff x="1460350" y="2402425"/>
            <a:chExt cx="208950" cy="208950"/>
          </a:xfrm>
        </p:grpSpPr>
        <p:sp>
          <p:nvSpPr>
            <p:cNvPr id="3577" name="Google Shape;3577;p5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5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5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5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5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58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58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58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58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5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5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5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58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5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5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58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5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5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5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58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5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5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5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5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5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5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5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5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05" name="Google Shape;3605;p58"/>
          <p:cNvSpPr/>
          <p:nvPr/>
        </p:nvSpPr>
        <p:spPr>
          <a:xfrm>
            <a:off x="7767340" y="38707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06" name="Google Shape;3606;p58"/>
          <p:cNvGrpSpPr/>
          <p:nvPr/>
        </p:nvGrpSpPr>
        <p:grpSpPr>
          <a:xfrm rot="3427705">
            <a:off x="7834640" y="1990379"/>
            <a:ext cx="340783" cy="340829"/>
            <a:chOff x="1460350" y="2402425"/>
            <a:chExt cx="208950" cy="208950"/>
          </a:xfrm>
        </p:grpSpPr>
        <p:sp>
          <p:nvSpPr>
            <p:cNvPr id="3607" name="Google Shape;3607;p5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5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5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5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5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58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58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58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58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5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5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5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58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5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5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58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5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5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5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58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5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5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5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5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5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5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5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5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1_1">
    <p:spTree>
      <p:nvGrpSpPr>
        <p:cNvPr id="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2" name="Google Shape;3962;p64"/>
          <p:cNvGrpSpPr/>
          <p:nvPr/>
        </p:nvGrpSpPr>
        <p:grpSpPr>
          <a:xfrm flipH="1">
            <a:off x="1286181" y="700497"/>
            <a:ext cx="7011015" cy="4319112"/>
            <a:chOff x="1569550" y="629994"/>
            <a:chExt cx="5900038" cy="3634698"/>
          </a:xfrm>
        </p:grpSpPr>
        <p:grpSp>
          <p:nvGrpSpPr>
            <p:cNvPr id="3963" name="Google Shape;3963;p64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3964" name="Google Shape;3964;p64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64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64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64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8" name="Google Shape;3968;p64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69" name="Google Shape;3969;p64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0" name="Google Shape;3970;p64"/>
          <p:cNvGrpSpPr/>
          <p:nvPr/>
        </p:nvGrpSpPr>
        <p:grpSpPr>
          <a:xfrm rot="10800000">
            <a:off x="-281232" y="3449289"/>
            <a:ext cx="2862466" cy="1695774"/>
            <a:chOff x="238125" y="3383650"/>
            <a:chExt cx="1287775" cy="762900"/>
          </a:xfrm>
        </p:grpSpPr>
        <p:sp>
          <p:nvSpPr>
            <p:cNvPr id="3971" name="Google Shape;3971;p64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64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64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4" name="Google Shape;3974;p64"/>
          <p:cNvGrpSpPr/>
          <p:nvPr/>
        </p:nvGrpSpPr>
        <p:grpSpPr>
          <a:xfrm rot="5400000">
            <a:off x="7522822" y="-584584"/>
            <a:ext cx="1175451" cy="2324553"/>
            <a:chOff x="961675" y="1958725"/>
            <a:chExt cx="563225" cy="1113825"/>
          </a:xfrm>
        </p:grpSpPr>
        <p:sp>
          <p:nvSpPr>
            <p:cNvPr id="3975" name="Google Shape;3975;p64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64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2_1">
    <p:spTree>
      <p:nvGrpSpPr>
        <p:cNvPr id="1" name="Shape 3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8" name="Google Shape;3978;p65"/>
          <p:cNvGrpSpPr/>
          <p:nvPr/>
        </p:nvGrpSpPr>
        <p:grpSpPr>
          <a:xfrm rot="10800000" flipH="1">
            <a:off x="6691758" y="3468233"/>
            <a:ext cx="2862466" cy="1695774"/>
            <a:chOff x="238125" y="3383650"/>
            <a:chExt cx="1287775" cy="762900"/>
          </a:xfrm>
        </p:grpSpPr>
        <p:sp>
          <p:nvSpPr>
            <p:cNvPr id="3979" name="Google Shape;3979;p65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65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65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82" name="Google Shape;3982;p65"/>
          <p:cNvGrpSpPr/>
          <p:nvPr/>
        </p:nvGrpSpPr>
        <p:grpSpPr>
          <a:xfrm rot="-5400000" flipH="1">
            <a:off x="574720" y="-584584"/>
            <a:ext cx="1175451" cy="2324553"/>
            <a:chOff x="961675" y="1958725"/>
            <a:chExt cx="563225" cy="1113825"/>
          </a:xfrm>
        </p:grpSpPr>
        <p:sp>
          <p:nvSpPr>
            <p:cNvPr id="3983" name="Google Shape;3983;p65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65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5" name="Google Shape;3985;p65"/>
          <p:cNvSpPr/>
          <p:nvPr/>
        </p:nvSpPr>
        <p:spPr>
          <a:xfrm>
            <a:off x="-152687" y="44629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86" name="Google Shape;3986;p65"/>
          <p:cNvGrpSpPr/>
          <p:nvPr/>
        </p:nvGrpSpPr>
        <p:grpSpPr>
          <a:xfrm>
            <a:off x="-198288" y="1445825"/>
            <a:ext cx="475779" cy="475800"/>
            <a:chOff x="1460350" y="2402425"/>
            <a:chExt cx="208950" cy="208950"/>
          </a:xfrm>
        </p:grpSpPr>
        <p:sp>
          <p:nvSpPr>
            <p:cNvPr id="3987" name="Google Shape;3987;p6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6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6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6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6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6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6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6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6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6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6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6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6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6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6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6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6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6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6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5" name="Google Shape;4015;p65"/>
          <p:cNvGrpSpPr/>
          <p:nvPr/>
        </p:nvGrpSpPr>
        <p:grpSpPr>
          <a:xfrm rot="3427705">
            <a:off x="3096928" y="4999029"/>
            <a:ext cx="340783" cy="340829"/>
            <a:chOff x="1460350" y="2402425"/>
            <a:chExt cx="208950" cy="208950"/>
          </a:xfrm>
        </p:grpSpPr>
        <p:sp>
          <p:nvSpPr>
            <p:cNvPr id="4016" name="Google Shape;4016;p6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6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6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6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6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6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6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6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6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6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6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6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6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6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6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6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6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6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6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6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6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6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44" name="Google Shape;4044;p65"/>
          <p:cNvSpPr/>
          <p:nvPr/>
        </p:nvSpPr>
        <p:spPr>
          <a:xfrm>
            <a:off x="8850715" y="9340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5" name="Google Shape;4045;p65"/>
          <p:cNvSpPr/>
          <p:nvPr/>
        </p:nvSpPr>
        <p:spPr>
          <a:xfrm>
            <a:off x="5433965" y="-189818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3"/>
          <p:cNvGrpSpPr/>
          <p:nvPr/>
        </p:nvGrpSpPr>
        <p:grpSpPr>
          <a:xfrm>
            <a:off x="4870108" y="630544"/>
            <a:ext cx="4112429" cy="3882309"/>
            <a:chOff x="4544101" y="322704"/>
            <a:chExt cx="4764719" cy="4498098"/>
          </a:xfrm>
        </p:grpSpPr>
        <p:sp>
          <p:nvSpPr>
            <p:cNvPr id="96" name="Google Shape;96;p3"/>
            <p:cNvSpPr/>
            <p:nvPr/>
          </p:nvSpPr>
          <p:spPr>
            <a:xfrm rot="-5400000">
              <a:off x="4868120" y="592796"/>
              <a:ext cx="3880390" cy="3390833"/>
            </a:xfrm>
            <a:custGeom>
              <a:avLst/>
              <a:gdLst/>
              <a:ahLst/>
              <a:cxnLst/>
              <a:rect l="l" t="t" r="r" b="b"/>
              <a:pathLst>
                <a:path w="46369" h="40519" extrusionOk="0">
                  <a:moveTo>
                    <a:pt x="35639" y="0"/>
                  </a:moveTo>
                  <a:lnTo>
                    <a:pt x="35135" y="20"/>
                  </a:lnTo>
                  <a:lnTo>
                    <a:pt x="34631" y="61"/>
                  </a:lnTo>
                  <a:lnTo>
                    <a:pt x="34126" y="121"/>
                  </a:lnTo>
                  <a:lnTo>
                    <a:pt x="33602" y="202"/>
                  </a:lnTo>
                  <a:lnTo>
                    <a:pt x="33098" y="303"/>
                  </a:lnTo>
                  <a:lnTo>
                    <a:pt x="32614" y="424"/>
                  </a:lnTo>
                  <a:lnTo>
                    <a:pt x="32110" y="565"/>
                  </a:lnTo>
                  <a:lnTo>
                    <a:pt x="31625" y="706"/>
                  </a:lnTo>
                  <a:lnTo>
                    <a:pt x="31141" y="887"/>
                  </a:lnTo>
                  <a:lnTo>
                    <a:pt x="30657" y="1089"/>
                  </a:lnTo>
                  <a:lnTo>
                    <a:pt x="30193" y="1291"/>
                  </a:lnTo>
                  <a:lnTo>
                    <a:pt x="29730" y="1513"/>
                  </a:lnTo>
                  <a:lnTo>
                    <a:pt x="29286" y="1755"/>
                  </a:lnTo>
                  <a:lnTo>
                    <a:pt x="28842" y="1997"/>
                  </a:lnTo>
                  <a:lnTo>
                    <a:pt x="27995" y="2602"/>
                  </a:lnTo>
                  <a:lnTo>
                    <a:pt x="27209" y="3126"/>
                  </a:lnTo>
                  <a:lnTo>
                    <a:pt x="26422" y="3590"/>
                  </a:lnTo>
                  <a:lnTo>
                    <a:pt x="25676" y="3993"/>
                  </a:lnTo>
                  <a:lnTo>
                    <a:pt x="24929" y="4336"/>
                  </a:lnTo>
                  <a:lnTo>
                    <a:pt x="24546" y="4498"/>
                  </a:lnTo>
                  <a:lnTo>
                    <a:pt x="24183" y="4639"/>
                  </a:lnTo>
                  <a:lnTo>
                    <a:pt x="23820" y="4760"/>
                  </a:lnTo>
                  <a:lnTo>
                    <a:pt x="23437" y="4861"/>
                  </a:lnTo>
                  <a:lnTo>
                    <a:pt x="22711" y="5062"/>
                  </a:lnTo>
                  <a:lnTo>
                    <a:pt x="21945" y="5204"/>
                  </a:lnTo>
                  <a:lnTo>
                    <a:pt x="21158" y="5304"/>
                  </a:lnTo>
                  <a:lnTo>
                    <a:pt x="20371" y="5365"/>
                  </a:lnTo>
                  <a:lnTo>
                    <a:pt x="19524" y="5405"/>
                  </a:lnTo>
                  <a:lnTo>
                    <a:pt x="17729" y="5405"/>
                  </a:lnTo>
                  <a:lnTo>
                    <a:pt x="16761" y="5365"/>
                  </a:lnTo>
                  <a:lnTo>
                    <a:pt x="15733" y="5304"/>
                  </a:lnTo>
                  <a:lnTo>
                    <a:pt x="15208" y="5284"/>
                  </a:lnTo>
                  <a:lnTo>
                    <a:pt x="14664" y="5284"/>
                  </a:lnTo>
                  <a:lnTo>
                    <a:pt x="14099" y="5345"/>
                  </a:lnTo>
                  <a:lnTo>
                    <a:pt x="13534" y="5405"/>
                  </a:lnTo>
                  <a:lnTo>
                    <a:pt x="12969" y="5506"/>
                  </a:lnTo>
                  <a:lnTo>
                    <a:pt x="12385" y="5627"/>
                  </a:lnTo>
                  <a:lnTo>
                    <a:pt x="11800" y="5788"/>
                  </a:lnTo>
                  <a:lnTo>
                    <a:pt x="11215" y="5970"/>
                  </a:lnTo>
                  <a:lnTo>
                    <a:pt x="10630" y="6172"/>
                  </a:lnTo>
                  <a:lnTo>
                    <a:pt x="10045" y="6414"/>
                  </a:lnTo>
                  <a:lnTo>
                    <a:pt x="9480" y="6676"/>
                  </a:lnTo>
                  <a:lnTo>
                    <a:pt x="8895" y="6958"/>
                  </a:lnTo>
                  <a:lnTo>
                    <a:pt x="8310" y="7281"/>
                  </a:lnTo>
                  <a:lnTo>
                    <a:pt x="7746" y="7624"/>
                  </a:lnTo>
                  <a:lnTo>
                    <a:pt x="7201" y="7987"/>
                  </a:lnTo>
                  <a:lnTo>
                    <a:pt x="6657" y="8370"/>
                  </a:lnTo>
                  <a:lnTo>
                    <a:pt x="6112" y="8794"/>
                  </a:lnTo>
                  <a:lnTo>
                    <a:pt x="5588" y="9237"/>
                  </a:lnTo>
                  <a:lnTo>
                    <a:pt x="5063" y="9681"/>
                  </a:lnTo>
                  <a:lnTo>
                    <a:pt x="4579" y="10185"/>
                  </a:lnTo>
                  <a:lnTo>
                    <a:pt x="4095" y="10689"/>
                  </a:lnTo>
                  <a:lnTo>
                    <a:pt x="3631" y="11214"/>
                  </a:lnTo>
                  <a:lnTo>
                    <a:pt x="3188" y="11779"/>
                  </a:lnTo>
                  <a:lnTo>
                    <a:pt x="2764" y="12343"/>
                  </a:lnTo>
                  <a:lnTo>
                    <a:pt x="2381" y="12948"/>
                  </a:lnTo>
                  <a:lnTo>
                    <a:pt x="1998" y="13574"/>
                  </a:lnTo>
                  <a:lnTo>
                    <a:pt x="1655" y="14199"/>
                  </a:lnTo>
                  <a:lnTo>
                    <a:pt x="1332" y="14864"/>
                  </a:lnTo>
                  <a:lnTo>
                    <a:pt x="1030" y="15550"/>
                  </a:lnTo>
                  <a:lnTo>
                    <a:pt x="767" y="16256"/>
                  </a:lnTo>
                  <a:lnTo>
                    <a:pt x="546" y="16962"/>
                  </a:lnTo>
                  <a:lnTo>
                    <a:pt x="344" y="17708"/>
                  </a:lnTo>
                  <a:lnTo>
                    <a:pt x="182" y="18454"/>
                  </a:lnTo>
                  <a:lnTo>
                    <a:pt x="82" y="19201"/>
                  </a:lnTo>
                  <a:lnTo>
                    <a:pt x="21" y="19947"/>
                  </a:lnTo>
                  <a:lnTo>
                    <a:pt x="1" y="20673"/>
                  </a:lnTo>
                  <a:lnTo>
                    <a:pt x="41" y="21379"/>
                  </a:lnTo>
                  <a:lnTo>
                    <a:pt x="102" y="22085"/>
                  </a:lnTo>
                  <a:lnTo>
                    <a:pt x="223" y="22791"/>
                  </a:lnTo>
                  <a:lnTo>
                    <a:pt x="384" y="23476"/>
                  </a:lnTo>
                  <a:lnTo>
                    <a:pt x="566" y="24142"/>
                  </a:lnTo>
                  <a:lnTo>
                    <a:pt x="808" y="24807"/>
                  </a:lnTo>
                  <a:lnTo>
                    <a:pt x="1070" y="25433"/>
                  </a:lnTo>
                  <a:lnTo>
                    <a:pt x="1352" y="26058"/>
                  </a:lnTo>
                  <a:lnTo>
                    <a:pt x="1695" y="26683"/>
                  </a:lnTo>
                  <a:lnTo>
                    <a:pt x="2038" y="27268"/>
                  </a:lnTo>
                  <a:lnTo>
                    <a:pt x="2441" y="27833"/>
                  </a:lnTo>
                  <a:lnTo>
                    <a:pt x="2845" y="28397"/>
                  </a:lnTo>
                  <a:lnTo>
                    <a:pt x="3288" y="28922"/>
                  </a:lnTo>
                  <a:lnTo>
                    <a:pt x="3752" y="29426"/>
                  </a:lnTo>
                  <a:lnTo>
                    <a:pt x="4236" y="29910"/>
                  </a:lnTo>
                  <a:lnTo>
                    <a:pt x="4741" y="30374"/>
                  </a:lnTo>
                  <a:lnTo>
                    <a:pt x="5265" y="30818"/>
                  </a:lnTo>
                  <a:lnTo>
                    <a:pt x="5810" y="31221"/>
                  </a:lnTo>
                  <a:lnTo>
                    <a:pt x="6354" y="31604"/>
                  </a:lnTo>
                  <a:lnTo>
                    <a:pt x="6939" y="31967"/>
                  </a:lnTo>
                  <a:lnTo>
                    <a:pt x="7524" y="32290"/>
                  </a:lnTo>
                  <a:lnTo>
                    <a:pt x="8109" y="32572"/>
                  </a:lnTo>
                  <a:lnTo>
                    <a:pt x="8714" y="32835"/>
                  </a:lnTo>
                  <a:lnTo>
                    <a:pt x="9319" y="33077"/>
                  </a:lnTo>
                  <a:lnTo>
                    <a:pt x="9944" y="33278"/>
                  </a:lnTo>
                  <a:lnTo>
                    <a:pt x="10569" y="33440"/>
                  </a:lnTo>
                  <a:lnTo>
                    <a:pt x="11195" y="33561"/>
                  </a:lnTo>
                  <a:lnTo>
                    <a:pt x="11820" y="33662"/>
                  </a:lnTo>
                  <a:lnTo>
                    <a:pt x="13292" y="33803"/>
                  </a:lnTo>
                  <a:lnTo>
                    <a:pt x="14704" y="33944"/>
                  </a:lnTo>
                  <a:lnTo>
                    <a:pt x="15390" y="34025"/>
                  </a:lnTo>
                  <a:lnTo>
                    <a:pt x="16055" y="34105"/>
                  </a:lnTo>
                  <a:lnTo>
                    <a:pt x="16701" y="34206"/>
                  </a:lnTo>
                  <a:lnTo>
                    <a:pt x="17326" y="34347"/>
                  </a:lnTo>
                  <a:lnTo>
                    <a:pt x="17931" y="34509"/>
                  </a:lnTo>
                  <a:lnTo>
                    <a:pt x="18496" y="34710"/>
                  </a:lnTo>
                  <a:lnTo>
                    <a:pt x="18778" y="34811"/>
                  </a:lnTo>
                  <a:lnTo>
                    <a:pt x="19040" y="34932"/>
                  </a:lnTo>
                  <a:lnTo>
                    <a:pt x="19302" y="35073"/>
                  </a:lnTo>
                  <a:lnTo>
                    <a:pt x="19565" y="35235"/>
                  </a:lnTo>
                  <a:lnTo>
                    <a:pt x="19807" y="35396"/>
                  </a:lnTo>
                  <a:lnTo>
                    <a:pt x="20028" y="35557"/>
                  </a:lnTo>
                  <a:lnTo>
                    <a:pt x="20271" y="35759"/>
                  </a:lnTo>
                  <a:lnTo>
                    <a:pt x="20472" y="35961"/>
                  </a:lnTo>
                  <a:lnTo>
                    <a:pt x="20674" y="36183"/>
                  </a:lnTo>
                  <a:lnTo>
                    <a:pt x="20876" y="36425"/>
                  </a:lnTo>
                  <a:lnTo>
                    <a:pt x="21077" y="36687"/>
                  </a:lnTo>
                  <a:lnTo>
                    <a:pt x="21239" y="36969"/>
                  </a:lnTo>
                  <a:lnTo>
                    <a:pt x="21541" y="37453"/>
                  </a:lnTo>
                  <a:lnTo>
                    <a:pt x="21864" y="37917"/>
                  </a:lnTo>
                  <a:lnTo>
                    <a:pt x="22207" y="38341"/>
                  </a:lnTo>
                  <a:lnTo>
                    <a:pt x="22570" y="38764"/>
                  </a:lnTo>
                  <a:lnTo>
                    <a:pt x="22953" y="39127"/>
                  </a:lnTo>
                  <a:lnTo>
                    <a:pt x="23356" y="39470"/>
                  </a:lnTo>
                  <a:lnTo>
                    <a:pt x="23558" y="39611"/>
                  </a:lnTo>
                  <a:lnTo>
                    <a:pt x="23780" y="39752"/>
                  </a:lnTo>
                  <a:lnTo>
                    <a:pt x="24002" y="39894"/>
                  </a:lnTo>
                  <a:lnTo>
                    <a:pt x="24224" y="40015"/>
                  </a:lnTo>
                  <a:lnTo>
                    <a:pt x="24466" y="40115"/>
                  </a:lnTo>
                  <a:lnTo>
                    <a:pt x="24728" y="40216"/>
                  </a:lnTo>
                  <a:lnTo>
                    <a:pt x="24970" y="40297"/>
                  </a:lnTo>
                  <a:lnTo>
                    <a:pt x="25232" y="40378"/>
                  </a:lnTo>
                  <a:lnTo>
                    <a:pt x="25514" y="40438"/>
                  </a:lnTo>
                  <a:lnTo>
                    <a:pt x="25797" y="40479"/>
                  </a:lnTo>
                  <a:lnTo>
                    <a:pt x="26079" y="40519"/>
                  </a:lnTo>
                  <a:lnTo>
                    <a:pt x="27007" y="40519"/>
                  </a:lnTo>
                  <a:lnTo>
                    <a:pt x="27330" y="40479"/>
                  </a:lnTo>
                  <a:lnTo>
                    <a:pt x="27672" y="40438"/>
                  </a:lnTo>
                  <a:lnTo>
                    <a:pt x="28015" y="40378"/>
                  </a:lnTo>
                  <a:lnTo>
                    <a:pt x="28378" y="40297"/>
                  </a:lnTo>
                  <a:lnTo>
                    <a:pt x="28741" y="40196"/>
                  </a:lnTo>
                  <a:lnTo>
                    <a:pt x="29125" y="40075"/>
                  </a:lnTo>
                  <a:lnTo>
                    <a:pt x="29810" y="39833"/>
                  </a:lnTo>
                  <a:lnTo>
                    <a:pt x="30456" y="39591"/>
                  </a:lnTo>
                  <a:lnTo>
                    <a:pt x="31061" y="39309"/>
                  </a:lnTo>
                  <a:lnTo>
                    <a:pt x="31646" y="39006"/>
                  </a:lnTo>
                  <a:lnTo>
                    <a:pt x="32210" y="38704"/>
                  </a:lnTo>
                  <a:lnTo>
                    <a:pt x="32715" y="38381"/>
                  </a:lnTo>
                  <a:lnTo>
                    <a:pt x="33219" y="38038"/>
                  </a:lnTo>
                  <a:lnTo>
                    <a:pt x="33683" y="37675"/>
                  </a:lnTo>
                  <a:lnTo>
                    <a:pt x="34126" y="37312"/>
                  </a:lnTo>
                  <a:lnTo>
                    <a:pt x="34530" y="36929"/>
                  </a:lnTo>
                  <a:lnTo>
                    <a:pt x="34913" y="36546"/>
                  </a:lnTo>
                  <a:lnTo>
                    <a:pt x="35296" y="36162"/>
                  </a:lnTo>
                  <a:lnTo>
                    <a:pt x="35639" y="35759"/>
                  </a:lnTo>
                  <a:lnTo>
                    <a:pt x="35962" y="35356"/>
                  </a:lnTo>
                  <a:lnTo>
                    <a:pt x="36264" y="34932"/>
                  </a:lnTo>
                  <a:lnTo>
                    <a:pt x="36547" y="34529"/>
                  </a:lnTo>
                  <a:lnTo>
                    <a:pt x="36809" y="34105"/>
                  </a:lnTo>
                  <a:lnTo>
                    <a:pt x="37051" y="33702"/>
                  </a:lnTo>
                  <a:lnTo>
                    <a:pt x="37293" y="33278"/>
                  </a:lnTo>
                  <a:lnTo>
                    <a:pt x="37515" y="32875"/>
                  </a:lnTo>
                  <a:lnTo>
                    <a:pt x="37918" y="32048"/>
                  </a:lnTo>
                  <a:lnTo>
                    <a:pt x="38281" y="31261"/>
                  </a:lnTo>
                  <a:lnTo>
                    <a:pt x="38604" y="30495"/>
                  </a:lnTo>
                  <a:lnTo>
                    <a:pt x="38886" y="29789"/>
                  </a:lnTo>
                  <a:lnTo>
                    <a:pt x="39169" y="29124"/>
                  </a:lnTo>
                  <a:lnTo>
                    <a:pt x="39431" y="28519"/>
                  </a:lnTo>
                  <a:lnTo>
                    <a:pt x="39713" y="27954"/>
                  </a:lnTo>
                  <a:lnTo>
                    <a:pt x="40016" y="27429"/>
                  </a:lnTo>
                  <a:lnTo>
                    <a:pt x="40338" y="26925"/>
                  </a:lnTo>
                  <a:lnTo>
                    <a:pt x="40681" y="26441"/>
                  </a:lnTo>
                  <a:lnTo>
                    <a:pt x="41044" y="25957"/>
                  </a:lnTo>
                  <a:lnTo>
                    <a:pt x="41407" y="25493"/>
                  </a:lnTo>
                  <a:lnTo>
                    <a:pt x="42154" y="24565"/>
                  </a:lnTo>
                  <a:lnTo>
                    <a:pt x="42920" y="23618"/>
                  </a:lnTo>
                  <a:lnTo>
                    <a:pt x="43283" y="23133"/>
                  </a:lnTo>
                  <a:lnTo>
                    <a:pt x="43646" y="22649"/>
                  </a:lnTo>
                  <a:lnTo>
                    <a:pt x="43989" y="22125"/>
                  </a:lnTo>
                  <a:lnTo>
                    <a:pt x="44312" y="21601"/>
                  </a:lnTo>
                  <a:lnTo>
                    <a:pt x="44614" y="21036"/>
                  </a:lnTo>
                  <a:lnTo>
                    <a:pt x="44896" y="20451"/>
                  </a:lnTo>
                  <a:lnTo>
                    <a:pt x="45159" y="19806"/>
                  </a:lnTo>
                  <a:lnTo>
                    <a:pt x="45421" y="19059"/>
                  </a:lnTo>
                  <a:lnTo>
                    <a:pt x="45663" y="18253"/>
                  </a:lnTo>
                  <a:lnTo>
                    <a:pt x="45885" y="17385"/>
                  </a:lnTo>
                  <a:lnTo>
                    <a:pt x="46066" y="16437"/>
                  </a:lnTo>
                  <a:lnTo>
                    <a:pt x="46147" y="15953"/>
                  </a:lnTo>
                  <a:lnTo>
                    <a:pt x="46207" y="15449"/>
                  </a:lnTo>
                  <a:lnTo>
                    <a:pt x="46268" y="14945"/>
                  </a:lnTo>
                  <a:lnTo>
                    <a:pt x="46308" y="14421"/>
                  </a:lnTo>
                  <a:lnTo>
                    <a:pt x="46349" y="13896"/>
                  </a:lnTo>
                  <a:lnTo>
                    <a:pt x="46369" y="13352"/>
                  </a:lnTo>
                  <a:lnTo>
                    <a:pt x="46369" y="12807"/>
                  </a:lnTo>
                  <a:lnTo>
                    <a:pt x="46349" y="12242"/>
                  </a:lnTo>
                  <a:lnTo>
                    <a:pt x="46308" y="11698"/>
                  </a:lnTo>
                  <a:lnTo>
                    <a:pt x="46268" y="11133"/>
                  </a:lnTo>
                  <a:lnTo>
                    <a:pt x="46187" y="10568"/>
                  </a:lnTo>
                  <a:lnTo>
                    <a:pt x="46107" y="10004"/>
                  </a:lnTo>
                  <a:lnTo>
                    <a:pt x="45986" y="9419"/>
                  </a:lnTo>
                  <a:lnTo>
                    <a:pt x="45844" y="8854"/>
                  </a:lnTo>
                  <a:lnTo>
                    <a:pt x="45703" y="8289"/>
                  </a:lnTo>
                  <a:lnTo>
                    <a:pt x="45522" y="7725"/>
                  </a:lnTo>
                  <a:lnTo>
                    <a:pt x="45300" y="7160"/>
                  </a:lnTo>
                  <a:lnTo>
                    <a:pt x="45078" y="6595"/>
                  </a:lnTo>
                  <a:lnTo>
                    <a:pt x="44816" y="6051"/>
                  </a:lnTo>
                  <a:lnTo>
                    <a:pt x="44533" y="5486"/>
                  </a:lnTo>
                  <a:lnTo>
                    <a:pt x="44231" y="4941"/>
                  </a:lnTo>
                  <a:lnTo>
                    <a:pt x="43888" y="4417"/>
                  </a:lnTo>
                  <a:lnTo>
                    <a:pt x="43505" y="3893"/>
                  </a:lnTo>
                  <a:lnTo>
                    <a:pt x="43122" y="3429"/>
                  </a:lnTo>
                  <a:lnTo>
                    <a:pt x="42738" y="2985"/>
                  </a:lnTo>
                  <a:lnTo>
                    <a:pt x="42335" y="2582"/>
                  </a:lnTo>
                  <a:lnTo>
                    <a:pt x="41912" y="2198"/>
                  </a:lnTo>
                  <a:lnTo>
                    <a:pt x="41468" y="1856"/>
                  </a:lnTo>
                  <a:lnTo>
                    <a:pt x="41024" y="1533"/>
                  </a:lnTo>
                  <a:lnTo>
                    <a:pt x="40560" y="1250"/>
                  </a:lnTo>
                  <a:lnTo>
                    <a:pt x="40096" y="1008"/>
                  </a:lnTo>
                  <a:lnTo>
                    <a:pt x="39632" y="787"/>
                  </a:lnTo>
                  <a:lnTo>
                    <a:pt x="39148" y="605"/>
                  </a:lnTo>
                  <a:lnTo>
                    <a:pt x="38664" y="444"/>
                  </a:lnTo>
                  <a:lnTo>
                    <a:pt x="38160" y="303"/>
                  </a:lnTo>
                  <a:lnTo>
                    <a:pt x="37676" y="182"/>
                  </a:lnTo>
                  <a:lnTo>
                    <a:pt x="37172" y="101"/>
                  </a:lnTo>
                  <a:lnTo>
                    <a:pt x="36668" y="40"/>
                  </a:lnTo>
                  <a:lnTo>
                    <a:pt x="36163" y="20"/>
                  </a:lnTo>
                  <a:lnTo>
                    <a:pt x="35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 rot="-5400000">
              <a:off x="4089190" y="777616"/>
              <a:ext cx="1694705" cy="784882"/>
            </a:xfrm>
            <a:custGeom>
              <a:avLst/>
              <a:gdLst/>
              <a:ahLst/>
              <a:cxnLst/>
              <a:rect l="l" t="t" r="r" b="b"/>
              <a:pathLst>
                <a:path w="20251" h="9379" extrusionOk="0">
                  <a:moveTo>
                    <a:pt x="12324" y="0"/>
                  </a:moveTo>
                  <a:lnTo>
                    <a:pt x="11679" y="20"/>
                  </a:lnTo>
                  <a:lnTo>
                    <a:pt x="11013" y="61"/>
                  </a:lnTo>
                  <a:lnTo>
                    <a:pt x="10327" y="141"/>
                  </a:lnTo>
                  <a:lnTo>
                    <a:pt x="9601" y="262"/>
                  </a:lnTo>
                  <a:lnTo>
                    <a:pt x="8835" y="424"/>
                  </a:lnTo>
                  <a:lnTo>
                    <a:pt x="8028" y="605"/>
                  </a:lnTo>
                  <a:lnTo>
                    <a:pt x="7625" y="726"/>
                  </a:lnTo>
                  <a:lnTo>
                    <a:pt x="7221" y="847"/>
                  </a:lnTo>
                  <a:lnTo>
                    <a:pt x="6495" y="1089"/>
                  </a:lnTo>
                  <a:lnTo>
                    <a:pt x="5830" y="1372"/>
                  </a:lnTo>
                  <a:lnTo>
                    <a:pt x="5204" y="1674"/>
                  </a:lnTo>
                  <a:lnTo>
                    <a:pt x="4640" y="1997"/>
                  </a:lnTo>
                  <a:lnTo>
                    <a:pt x="4115" y="2340"/>
                  </a:lnTo>
                  <a:lnTo>
                    <a:pt x="3651" y="2683"/>
                  </a:lnTo>
                  <a:lnTo>
                    <a:pt x="3228" y="3046"/>
                  </a:lnTo>
                  <a:lnTo>
                    <a:pt x="2825" y="3409"/>
                  </a:lnTo>
                  <a:lnTo>
                    <a:pt x="2482" y="3752"/>
                  </a:lnTo>
                  <a:lnTo>
                    <a:pt x="2159" y="4115"/>
                  </a:lnTo>
                  <a:lnTo>
                    <a:pt x="1856" y="4457"/>
                  </a:lnTo>
                  <a:lnTo>
                    <a:pt x="1332" y="5103"/>
                  </a:lnTo>
                  <a:lnTo>
                    <a:pt x="868" y="5688"/>
                  </a:lnTo>
                  <a:lnTo>
                    <a:pt x="606" y="6031"/>
                  </a:lnTo>
                  <a:lnTo>
                    <a:pt x="384" y="6353"/>
                  </a:lnTo>
                  <a:lnTo>
                    <a:pt x="223" y="6656"/>
                  </a:lnTo>
                  <a:lnTo>
                    <a:pt x="102" y="6938"/>
                  </a:lnTo>
                  <a:lnTo>
                    <a:pt x="41" y="7200"/>
                  </a:lnTo>
                  <a:lnTo>
                    <a:pt x="1" y="7422"/>
                  </a:lnTo>
                  <a:lnTo>
                    <a:pt x="21" y="7624"/>
                  </a:lnTo>
                  <a:lnTo>
                    <a:pt x="82" y="7805"/>
                  </a:lnTo>
                  <a:lnTo>
                    <a:pt x="162" y="7947"/>
                  </a:lnTo>
                  <a:lnTo>
                    <a:pt x="283" y="8047"/>
                  </a:lnTo>
                  <a:lnTo>
                    <a:pt x="445" y="8128"/>
                  </a:lnTo>
                  <a:lnTo>
                    <a:pt x="626" y="8168"/>
                  </a:lnTo>
                  <a:lnTo>
                    <a:pt x="828" y="8189"/>
                  </a:lnTo>
                  <a:lnTo>
                    <a:pt x="1070" y="8148"/>
                  </a:lnTo>
                  <a:lnTo>
                    <a:pt x="1312" y="8088"/>
                  </a:lnTo>
                  <a:lnTo>
                    <a:pt x="1594" y="7967"/>
                  </a:lnTo>
                  <a:lnTo>
                    <a:pt x="2542" y="7422"/>
                  </a:lnTo>
                  <a:lnTo>
                    <a:pt x="3450" y="6918"/>
                  </a:lnTo>
                  <a:lnTo>
                    <a:pt x="4357" y="6474"/>
                  </a:lnTo>
                  <a:lnTo>
                    <a:pt x="5204" y="6091"/>
                  </a:lnTo>
                  <a:lnTo>
                    <a:pt x="6052" y="5768"/>
                  </a:lnTo>
                  <a:lnTo>
                    <a:pt x="6858" y="5486"/>
                  </a:lnTo>
                  <a:lnTo>
                    <a:pt x="7645" y="5264"/>
                  </a:lnTo>
                  <a:lnTo>
                    <a:pt x="8411" y="5083"/>
                  </a:lnTo>
                  <a:lnTo>
                    <a:pt x="9158" y="4942"/>
                  </a:lnTo>
                  <a:lnTo>
                    <a:pt x="9884" y="4861"/>
                  </a:lnTo>
                  <a:lnTo>
                    <a:pt x="10590" y="4820"/>
                  </a:lnTo>
                  <a:lnTo>
                    <a:pt x="11275" y="4820"/>
                  </a:lnTo>
                  <a:lnTo>
                    <a:pt x="11941" y="4861"/>
                  </a:lnTo>
                  <a:lnTo>
                    <a:pt x="12606" y="4921"/>
                  </a:lnTo>
                  <a:lnTo>
                    <a:pt x="13232" y="5042"/>
                  </a:lnTo>
                  <a:lnTo>
                    <a:pt x="13857" y="5204"/>
                  </a:lnTo>
                  <a:lnTo>
                    <a:pt x="14159" y="5284"/>
                  </a:lnTo>
                  <a:lnTo>
                    <a:pt x="14442" y="5405"/>
                  </a:lnTo>
                  <a:lnTo>
                    <a:pt x="14724" y="5526"/>
                  </a:lnTo>
                  <a:lnTo>
                    <a:pt x="14986" y="5647"/>
                  </a:lnTo>
                  <a:lnTo>
                    <a:pt x="15248" y="5809"/>
                  </a:lnTo>
                  <a:lnTo>
                    <a:pt x="15491" y="5970"/>
                  </a:lnTo>
                  <a:lnTo>
                    <a:pt x="15975" y="6313"/>
                  </a:lnTo>
                  <a:lnTo>
                    <a:pt x="16398" y="6676"/>
                  </a:lnTo>
                  <a:lnTo>
                    <a:pt x="16801" y="7059"/>
                  </a:lnTo>
                  <a:lnTo>
                    <a:pt x="17185" y="7442"/>
                  </a:lnTo>
                  <a:lnTo>
                    <a:pt x="17528" y="7826"/>
                  </a:lnTo>
                  <a:lnTo>
                    <a:pt x="18133" y="8511"/>
                  </a:lnTo>
                  <a:lnTo>
                    <a:pt x="18415" y="8814"/>
                  </a:lnTo>
                  <a:lnTo>
                    <a:pt x="18677" y="9056"/>
                  </a:lnTo>
                  <a:lnTo>
                    <a:pt x="18899" y="9237"/>
                  </a:lnTo>
                  <a:lnTo>
                    <a:pt x="19020" y="9298"/>
                  </a:lnTo>
                  <a:lnTo>
                    <a:pt x="19141" y="9358"/>
                  </a:lnTo>
                  <a:lnTo>
                    <a:pt x="19242" y="9379"/>
                  </a:lnTo>
                  <a:lnTo>
                    <a:pt x="19363" y="9379"/>
                  </a:lnTo>
                  <a:lnTo>
                    <a:pt x="19464" y="9358"/>
                  </a:lnTo>
                  <a:lnTo>
                    <a:pt x="19565" y="9318"/>
                  </a:lnTo>
                  <a:lnTo>
                    <a:pt x="19665" y="9237"/>
                  </a:lnTo>
                  <a:lnTo>
                    <a:pt x="19746" y="9157"/>
                  </a:lnTo>
                  <a:lnTo>
                    <a:pt x="19847" y="9036"/>
                  </a:lnTo>
                  <a:lnTo>
                    <a:pt x="19928" y="8915"/>
                  </a:lnTo>
                  <a:lnTo>
                    <a:pt x="19988" y="8753"/>
                  </a:lnTo>
                  <a:lnTo>
                    <a:pt x="20049" y="8592"/>
                  </a:lnTo>
                  <a:lnTo>
                    <a:pt x="20109" y="8411"/>
                  </a:lnTo>
                  <a:lnTo>
                    <a:pt x="20149" y="8209"/>
                  </a:lnTo>
                  <a:lnTo>
                    <a:pt x="20230" y="7765"/>
                  </a:lnTo>
                  <a:lnTo>
                    <a:pt x="20250" y="7281"/>
                  </a:lnTo>
                  <a:lnTo>
                    <a:pt x="20230" y="6757"/>
                  </a:lnTo>
                  <a:lnTo>
                    <a:pt x="20170" y="6212"/>
                  </a:lnTo>
                  <a:lnTo>
                    <a:pt x="20049" y="5627"/>
                  </a:lnTo>
                  <a:lnTo>
                    <a:pt x="19968" y="5345"/>
                  </a:lnTo>
                  <a:lnTo>
                    <a:pt x="19887" y="5042"/>
                  </a:lnTo>
                  <a:lnTo>
                    <a:pt x="19766" y="4760"/>
                  </a:lnTo>
                  <a:lnTo>
                    <a:pt x="19665" y="4457"/>
                  </a:lnTo>
                  <a:lnTo>
                    <a:pt x="19524" y="4175"/>
                  </a:lnTo>
                  <a:lnTo>
                    <a:pt x="19363" y="3873"/>
                  </a:lnTo>
                  <a:lnTo>
                    <a:pt x="19202" y="3590"/>
                  </a:lnTo>
                  <a:lnTo>
                    <a:pt x="19020" y="3308"/>
                  </a:lnTo>
                  <a:lnTo>
                    <a:pt x="18818" y="3025"/>
                  </a:lnTo>
                  <a:lnTo>
                    <a:pt x="18617" y="2763"/>
                  </a:lnTo>
                  <a:lnTo>
                    <a:pt x="18375" y="2501"/>
                  </a:lnTo>
                  <a:lnTo>
                    <a:pt x="18133" y="2259"/>
                  </a:lnTo>
                  <a:lnTo>
                    <a:pt x="17850" y="2017"/>
                  </a:lnTo>
                  <a:lnTo>
                    <a:pt x="17568" y="1775"/>
                  </a:lnTo>
                  <a:lnTo>
                    <a:pt x="17104" y="1452"/>
                  </a:lnTo>
                  <a:lnTo>
                    <a:pt x="16620" y="1150"/>
                  </a:lnTo>
                  <a:lnTo>
                    <a:pt x="16136" y="888"/>
                  </a:lnTo>
                  <a:lnTo>
                    <a:pt x="15632" y="646"/>
                  </a:lnTo>
                  <a:lnTo>
                    <a:pt x="15127" y="464"/>
                  </a:lnTo>
                  <a:lnTo>
                    <a:pt x="14603" y="303"/>
                  </a:lnTo>
                  <a:lnTo>
                    <a:pt x="14059" y="162"/>
                  </a:lnTo>
                  <a:lnTo>
                    <a:pt x="13514" y="81"/>
                  </a:lnTo>
                  <a:lnTo>
                    <a:pt x="12929" y="20"/>
                  </a:lnTo>
                  <a:lnTo>
                    <a:pt x="123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 rot="-5400000">
              <a:off x="7984669" y="2625693"/>
              <a:ext cx="688644" cy="433907"/>
            </a:xfrm>
            <a:custGeom>
              <a:avLst/>
              <a:gdLst/>
              <a:ahLst/>
              <a:cxnLst/>
              <a:rect l="l" t="t" r="r" b="b"/>
              <a:pathLst>
                <a:path w="8229" h="5185" extrusionOk="0">
                  <a:moveTo>
                    <a:pt x="2077" y="1"/>
                  </a:moveTo>
                  <a:lnTo>
                    <a:pt x="1634" y="21"/>
                  </a:lnTo>
                  <a:lnTo>
                    <a:pt x="1271" y="81"/>
                  </a:lnTo>
                  <a:lnTo>
                    <a:pt x="928" y="162"/>
                  </a:lnTo>
                  <a:lnTo>
                    <a:pt x="645" y="283"/>
                  </a:lnTo>
                  <a:lnTo>
                    <a:pt x="424" y="444"/>
                  </a:lnTo>
                  <a:lnTo>
                    <a:pt x="323" y="525"/>
                  </a:lnTo>
                  <a:lnTo>
                    <a:pt x="242" y="606"/>
                  </a:lnTo>
                  <a:lnTo>
                    <a:pt x="161" y="707"/>
                  </a:lnTo>
                  <a:lnTo>
                    <a:pt x="101" y="787"/>
                  </a:lnTo>
                  <a:lnTo>
                    <a:pt x="61" y="888"/>
                  </a:lnTo>
                  <a:lnTo>
                    <a:pt x="20" y="989"/>
                  </a:lnTo>
                  <a:lnTo>
                    <a:pt x="20" y="1090"/>
                  </a:lnTo>
                  <a:lnTo>
                    <a:pt x="0" y="1191"/>
                  </a:lnTo>
                  <a:lnTo>
                    <a:pt x="20" y="1292"/>
                  </a:lnTo>
                  <a:lnTo>
                    <a:pt x="40" y="1392"/>
                  </a:lnTo>
                  <a:lnTo>
                    <a:pt x="81" y="1493"/>
                  </a:lnTo>
                  <a:lnTo>
                    <a:pt x="121" y="1574"/>
                  </a:lnTo>
                  <a:lnTo>
                    <a:pt x="182" y="1675"/>
                  </a:lnTo>
                  <a:lnTo>
                    <a:pt x="262" y="1776"/>
                  </a:lnTo>
                  <a:lnTo>
                    <a:pt x="343" y="1856"/>
                  </a:lnTo>
                  <a:lnTo>
                    <a:pt x="444" y="1937"/>
                  </a:lnTo>
                  <a:lnTo>
                    <a:pt x="565" y="2018"/>
                  </a:lnTo>
                  <a:lnTo>
                    <a:pt x="706" y="2078"/>
                  </a:lnTo>
                  <a:lnTo>
                    <a:pt x="1008" y="2219"/>
                  </a:lnTo>
                  <a:lnTo>
                    <a:pt x="1372" y="2300"/>
                  </a:lnTo>
                  <a:lnTo>
                    <a:pt x="1735" y="2381"/>
                  </a:lnTo>
                  <a:lnTo>
                    <a:pt x="2077" y="2421"/>
                  </a:lnTo>
                  <a:lnTo>
                    <a:pt x="2703" y="2481"/>
                  </a:lnTo>
                  <a:lnTo>
                    <a:pt x="3227" y="2522"/>
                  </a:lnTo>
                  <a:lnTo>
                    <a:pt x="3671" y="2582"/>
                  </a:lnTo>
                  <a:lnTo>
                    <a:pt x="3893" y="2623"/>
                  </a:lnTo>
                  <a:lnTo>
                    <a:pt x="4094" y="2663"/>
                  </a:lnTo>
                  <a:lnTo>
                    <a:pt x="4296" y="2744"/>
                  </a:lnTo>
                  <a:lnTo>
                    <a:pt x="4477" y="2865"/>
                  </a:lnTo>
                  <a:lnTo>
                    <a:pt x="4679" y="2986"/>
                  </a:lnTo>
                  <a:lnTo>
                    <a:pt x="4881" y="3167"/>
                  </a:lnTo>
                  <a:lnTo>
                    <a:pt x="5083" y="3369"/>
                  </a:lnTo>
                  <a:lnTo>
                    <a:pt x="5284" y="3631"/>
                  </a:lnTo>
                  <a:lnTo>
                    <a:pt x="5990" y="4539"/>
                  </a:lnTo>
                  <a:lnTo>
                    <a:pt x="6252" y="4841"/>
                  </a:lnTo>
                  <a:lnTo>
                    <a:pt x="6373" y="4962"/>
                  </a:lnTo>
                  <a:lnTo>
                    <a:pt x="6474" y="5043"/>
                  </a:lnTo>
                  <a:lnTo>
                    <a:pt x="6595" y="5103"/>
                  </a:lnTo>
                  <a:lnTo>
                    <a:pt x="6716" y="5164"/>
                  </a:lnTo>
                  <a:lnTo>
                    <a:pt x="6837" y="5184"/>
                  </a:lnTo>
                  <a:lnTo>
                    <a:pt x="6978" y="5184"/>
                  </a:lnTo>
                  <a:lnTo>
                    <a:pt x="7120" y="5164"/>
                  </a:lnTo>
                  <a:lnTo>
                    <a:pt x="7281" y="5124"/>
                  </a:lnTo>
                  <a:lnTo>
                    <a:pt x="7644" y="4982"/>
                  </a:lnTo>
                  <a:lnTo>
                    <a:pt x="7745" y="4922"/>
                  </a:lnTo>
                  <a:lnTo>
                    <a:pt x="7846" y="4861"/>
                  </a:lnTo>
                  <a:lnTo>
                    <a:pt x="7926" y="4801"/>
                  </a:lnTo>
                  <a:lnTo>
                    <a:pt x="7987" y="4720"/>
                  </a:lnTo>
                  <a:lnTo>
                    <a:pt x="8047" y="4619"/>
                  </a:lnTo>
                  <a:lnTo>
                    <a:pt x="8108" y="4539"/>
                  </a:lnTo>
                  <a:lnTo>
                    <a:pt x="8189" y="4317"/>
                  </a:lnTo>
                  <a:lnTo>
                    <a:pt x="8229" y="4095"/>
                  </a:lnTo>
                  <a:lnTo>
                    <a:pt x="8229" y="3833"/>
                  </a:lnTo>
                  <a:lnTo>
                    <a:pt x="8209" y="3550"/>
                  </a:lnTo>
                  <a:lnTo>
                    <a:pt x="8148" y="3268"/>
                  </a:lnTo>
                  <a:lnTo>
                    <a:pt x="8047" y="2986"/>
                  </a:lnTo>
                  <a:lnTo>
                    <a:pt x="7926" y="2683"/>
                  </a:lnTo>
                  <a:lnTo>
                    <a:pt x="7785" y="2401"/>
                  </a:lnTo>
                  <a:lnTo>
                    <a:pt x="7604" y="2098"/>
                  </a:lnTo>
                  <a:lnTo>
                    <a:pt x="7382" y="1816"/>
                  </a:lnTo>
                  <a:lnTo>
                    <a:pt x="7160" y="1554"/>
                  </a:lnTo>
                  <a:lnTo>
                    <a:pt x="6898" y="1292"/>
                  </a:lnTo>
                  <a:lnTo>
                    <a:pt x="6615" y="1070"/>
                  </a:lnTo>
                  <a:lnTo>
                    <a:pt x="6313" y="868"/>
                  </a:lnTo>
                  <a:lnTo>
                    <a:pt x="5970" y="686"/>
                  </a:lnTo>
                  <a:lnTo>
                    <a:pt x="5627" y="525"/>
                  </a:lnTo>
                  <a:lnTo>
                    <a:pt x="5244" y="404"/>
                  </a:lnTo>
                  <a:lnTo>
                    <a:pt x="4881" y="303"/>
                  </a:lnTo>
                  <a:lnTo>
                    <a:pt x="4498" y="223"/>
                  </a:lnTo>
                  <a:lnTo>
                    <a:pt x="4114" y="142"/>
                  </a:lnTo>
                  <a:lnTo>
                    <a:pt x="3751" y="102"/>
                  </a:lnTo>
                  <a:lnTo>
                    <a:pt x="3106" y="21"/>
                  </a:lnTo>
                  <a:lnTo>
                    <a:pt x="2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 rot="-5400000">
              <a:off x="7949190" y="672925"/>
              <a:ext cx="1291260" cy="1428001"/>
            </a:xfrm>
            <a:custGeom>
              <a:avLst/>
              <a:gdLst/>
              <a:ahLst/>
              <a:cxnLst/>
              <a:rect l="l" t="t" r="r" b="b"/>
              <a:pathLst>
                <a:path w="15430" h="17064" extrusionOk="0">
                  <a:moveTo>
                    <a:pt x="14461" y="1"/>
                  </a:moveTo>
                  <a:lnTo>
                    <a:pt x="14340" y="21"/>
                  </a:lnTo>
                  <a:lnTo>
                    <a:pt x="14219" y="61"/>
                  </a:lnTo>
                  <a:lnTo>
                    <a:pt x="14078" y="122"/>
                  </a:lnTo>
                  <a:lnTo>
                    <a:pt x="13937" y="222"/>
                  </a:lnTo>
                  <a:lnTo>
                    <a:pt x="13776" y="343"/>
                  </a:lnTo>
                  <a:lnTo>
                    <a:pt x="13634" y="485"/>
                  </a:lnTo>
                  <a:lnTo>
                    <a:pt x="13473" y="646"/>
                  </a:lnTo>
                  <a:lnTo>
                    <a:pt x="13312" y="848"/>
                  </a:lnTo>
                  <a:lnTo>
                    <a:pt x="13150" y="1070"/>
                  </a:lnTo>
                  <a:lnTo>
                    <a:pt x="12989" y="1312"/>
                  </a:lnTo>
                  <a:lnTo>
                    <a:pt x="12868" y="1513"/>
                  </a:lnTo>
                  <a:lnTo>
                    <a:pt x="12545" y="2058"/>
                  </a:lnTo>
                  <a:lnTo>
                    <a:pt x="12041" y="2865"/>
                  </a:lnTo>
                  <a:lnTo>
                    <a:pt x="11718" y="3349"/>
                  </a:lnTo>
                  <a:lnTo>
                    <a:pt x="11355" y="3853"/>
                  </a:lnTo>
                  <a:lnTo>
                    <a:pt x="10952" y="4377"/>
                  </a:lnTo>
                  <a:lnTo>
                    <a:pt x="10508" y="4942"/>
                  </a:lnTo>
                  <a:lnTo>
                    <a:pt x="10024" y="5487"/>
                  </a:lnTo>
                  <a:lnTo>
                    <a:pt x="9520" y="6031"/>
                  </a:lnTo>
                  <a:lnTo>
                    <a:pt x="8996" y="6555"/>
                  </a:lnTo>
                  <a:lnTo>
                    <a:pt x="8431" y="7039"/>
                  </a:lnTo>
                  <a:lnTo>
                    <a:pt x="8128" y="7282"/>
                  </a:lnTo>
                  <a:lnTo>
                    <a:pt x="7846" y="7503"/>
                  </a:lnTo>
                  <a:lnTo>
                    <a:pt x="7544" y="7725"/>
                  </a:lnTo>
                  <a:lnTo>
                    <a:pt x="7221" y="7907"/>
                  </a:lnTo>
                  <a:lnTo>
                    <a:pt x="6011" y="8653"/>
                  </a:lnTo>
                  <a:lnTo>
                    <a:pt x="4861" y="9339"/>
                  </a:lnTo>
                  <a:lnTo>
                    <a:pt x="4317" y="9661"/>
                  </a:lnTo>
                  <a:lnTo>
                    <a:pt x="3792" y="10004"/>
                  </a:lnTo>
                  <a:lnTo>
                    <a:pt x="3308" y="10347"/>
                  </a:lnTo>
                  <a:lnTo>
                    <a:pt x="2824" y="10690"/>
                  </a:lnTo>
                  <a:lnTo>
                    <a:pt x="2380" y="11033"/>
                  </a:lnTo>
                  <a:lnTo>
                    <a:pt x="1957" y="11396"/>
                  </a:lnTo>
                  <a:lnTo>
                    <a:pt x="1574" y="11779"/>
                  </a:lnTo>
                  <a:lnTo>
                    <a:pt x="1231" y="12182"/>
                  </a:lnTo>
                  <a:lnTo>
                    <a:pt x="908" y="12606"/>
                  </a:lnTo>
                  <a:lnTo>
                    <a:pt x="626" y="13050"/>
                  </a:lnTo>
                  <a:lnTo>
                    <a:pt x="505" y="13292"/>
                  </a:lnTo>
                  <a:lnTo>
                    <a:pt x="384" y="13534"/>
                  </a:lnTo>
                  <a:lnTo>
                    <a:pt x="283" y="13796"/>
                  </a:lnTo>
                  <a:lnTo>
                    <a:pt x="202" y="14058"/>
                  </a:lnTo>
                  <a:lnTo>
                    <a:pt x="121" y="14320"/>
                  </a:lnTo>
                  <a:lnTo>
                    <a:pt x="61" y="14562"/>
                  </a:lnTo>
                  <a:lnTo>
                    <a:pt x="21" y="14804"/>
                  </a:lnTo>
                  <a:lnTo>
                    <a:pt x="0" y="15026"/>
                  </a:lnTo>
                  <a:lnTo>
                    <a:pt x="0" y="15248"/>
                  </a:lnTo>
                  <a:lnTo>
                    <a:pt x="21" y="15470"/>
                  </a:lnTo>
                  <a:lnTo>
                    <a:pt x="61" y="15652"/>
                  </a:lnTo>
                  <a:lnTo>
                    <a:pt x="121" y="15853"/>
                  </a:lnTo>
                  <a:lnTo>
                    <a:pt x="182" y="16015"/>
                  </a:lnTo>
                  <a:lnTo>
                    <a:pt x="283" y="16176"/>
                  </a:lnTo>
                  <a:lnTo>
                    <a:pt x="384" y="16337"/>
                  </a:lnTo>
                  <a:lnTo>
                    <a:pt x="505" y="16458"/>
                  </a:lnTo>
                  <a:lnTo>
                    <a:pt x="646" y="16579"/>
                  </a:lnTo>
                  <a:lnTo>
                    <a:pt x="807" y="16700"/>
                  </a:lnTo>
                  <a:lnTo>
                    <a:pt x="989" y="16801"/>
                  </a:lnTo>
                  <a:lnTo>
                    <a:pt x="1170" y="16882"/>
                  </a:lnTo>
                  <a:lnTo>
                    <a:pt x="1372" y="16942"/>
                  </a:lnTo>
                  <a:lnTo>
                    <a:pt x="1574" y="17003"/>
                  </a:lnTo>
                  <a:lnTo>
                    <a:pt x="1816" y="17043"/>
                  </a:lnTo>
                  <a:lnTo>
                    <a:pt x="2037" y="17063"/>
                  </a:lnTo>
                  <a:lnTo>
                    <a:pt x="2562" y="17063"/>
                  </a:lnTo>
                  <a:lnTo>
                    <a:pt x="2844" y="17043"/>
                  </a:lnTo>
                  <a:lnTo>
                    <a:pt x="3127" y="17003"/>
                  </a:lnTo>
                  <a:lnTo>
                    <a:pt x="3429" y="16942"/>
                  </a:lnTo>
                  <a:lnTo>
                    <a:pt x="3732" y="16882"/>
                  </a:lnTo>
                  <a:lnTo>
                    <a:pt x="4054" y="16781"/>
                  </a:lnTo>
                  <a:lnTo>
                    <a:pt x="4377" y="16680"/>
                  </a:lnTo>
                  <a:lnTo>
                    <a:pt x="4720" y="16559"/>
                  </a:lnTo>
                  <a:lnTo>
                    <a:pt x="5063" y="16418"/>
                  </a:lnTo>
                  <a:lnTo>
                    <a:pt x="5406" y="16257"/>
                  </a:lnTo>
                  <a:lnTo>
                    <a:pt x="5769" y="16075"/>
                  </a:lnTo>
                  <a:lnTo>
                    <a:pt x="6132" y="15873"/>
                  </a:lnTo>
                  <a:lnTo>
                    <a:pt x="6495" y="15672"/>
                  </a:lnTo>
                  <a:lnTo>
                    <a:pt x="6858" y="15430"/>
                  </a:lnTo>
                  <a:lnTo>
                    <a:pt x="7241" y="15188"/>
                  </a:lnTo>
                  <a:lnTo>
                    <a:pt x="7604" y="14905"/>
                  </a:lnTo>
                  <a:lnTo>
                    <a:pt x="7967" y="14623"/>
                  </a:lnTo>
                  <a:lnTo>
                    <a:pt x="8693" y="14018"/>
                  </a:lnTo>
                  <a:lnTo>
                    <a:pt x="9419" y="13372"/>
                  </a:lnTo>
                  <a:lnTo>
                    <a:pt x="10105" y="12667"/>
                  </a:lnTo>
                  <a:lnTo>
                    <a:pt x="10791" y="11920"/>
                  </a:lnTo>
                  <a:lnTo>
                    <a:pt x="11436" y="11154"/>
                  </a:lnTo>
                  <a:lnTo>
                    <a:pt x="12061" y="10347"/>
                  </a:lnTo>
                  <a:lnTo>
                    <a:pt x="12646" y="9540"/>
                  </a:lnTo>
                  <a:lnTo>
                    <a:pt x="13171" y="8713"/>
                  </a:lnTo>
                  <a:lnTo>
                    <a:pt x="13655" y="7866"/>
                  </a:lnTo>
                  <a:lnTo>
                    <a:pt x="14098" y="7039"/>
                  </a:lnTo>
                  <a:lnTo>
                    <a:pt x="14300" y="6636"/>
                  </a:lnTo>
                  <a:lnTo>
                    <a:pt x="14482" y="6213"/>
                  </a:lnTo>
                  <a:lnTo>
                    <a:pt x="14643" y="5809"/>
                  </a:lnTo>
                  <a:lnTo>
                    <a:pt x="14784" y="5406"/>
                  </a:lnTo>
                  <a:lnTo>
                    <a:pt x="14925" y="5023"/>
                  </a:lnTo>
                  <a:lnTo>
                    <a:pt x="15026" y="4619"/>
                  </a:lnTo>
                  <a:lnTo>
                    <a:pt x="15208" y="3873"/>
                  </a:lnTo>
                  <a:lnTo>
                    <a:pt x="15329" y="3187"/>
                  </a:lnTo>
                  <a:lnTo>
                    <a:pt x="15409" y="2542"/>
                  </a:lnTo>
                  <a:lnTo>
                    <a:pt x="15429" y="1977"/>
                  </a:lnTo>
                  <a:lnTo>
                    <a:pt x="15409" y="1473"/>
                  </a:lnTo>
                  <a:lnTo>
                    <a:pt x="15369" y="1231"/>
                  </a:lnTo>
                  <a:lnTo>
                    <a:pt x="15349" y="1029"/>
                  </a:lnTo>
                  <a:lnTo>
                    <a:pt x="15288" y="828"/>
                  </a:lnTo>
                  <a:lnTo>
                    <a:pt x="15228" y="666"/>
                  </a:lnTo>
                  <a:lnTo>
                    <a:pt x="15167" y="505"/>
                  </a:lnTo>
                  <a:lnTo>
                    <a:pt x="15087" y="364"/>
                  </a:lnTo>
                  <a:lnTo>
                    <a:pt x="15006" y="243"/>
                  </a:lnTo>
                  <a:lnTo>
                    <a:pt x="14905" y="162"/>
                  </a:lnTo>
                  <a:lnTo>
                    <a:pt x="14804" y="81"/>
                  </a:lnTo>
                  <a:lnTo>
                    <a:pt x="14703" y="41"/>
                  </a:lnTo>
                  <a:lnTo>
                    <a:pt x="145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 rot="-5400000">
              <a:off x="5771957" y="2833325"/>
              <a:ext cx="1541059" cy="2433895"/>
            </a:xfrm>
            <a:custGeom>
              <a:avLst/>
              <a:gdLst/>
              <a:ahLst/>
              <a:cxnLst/>
              <a:rect l="l" t="t" r="r" b="b"/>
              <a:pathLst>
                <a:path w="18415" h="29084" extrusionOk="0">
                  <a:moveTo>
                    <a:pt x="17104" y="0"/>
                  </a:moveTo>
                  <a:lnTo>
                    <a:pt x="16539" y="41"/>
                  </a:lnTo>
                  <a:lnTo>
                    <a:pt x="15894" y="121"/>
                  </a:lnTo>
                  <a:lnTo>
                    <a:pt x="15168" y="262"/>
                  </a:lnTo>
                  <a:lnTo>
                    <a:pt x="14462" y="404"/>
                  </a:lnTo>
                  <a:lnTo>
                    <a:pt x="13756" y="565"/>
                  </a:lnTo>
                  <a:lnTo>
                    <a:pt x="13050" y="747"/>
                  </a:lnTo>
                  <a:lnTo>
                    <a:pt x="12344" y="948"/>
                  </a:lnTo>
                  <a:lnTo>
                    <a:pt x="11658" y="1170"/>
                  </a:lnTo>
                  <a:lnTo>
                    <a:pt x="10973" y="1392"/>
                  </a:lnTo>
                  <a:lnTo>
                    <a:pt x="10287" y="1654"/>
                  </a:lnTo>
                  <a:lnTo>
                    <a:pt x="9621" y="1936"/>
                  </a:lnTo>
                  <a:lnTo>
                    <a:pt x="8956" y="2239"/>
                  </a:lnTo>
                  <a:lnTo>
                    <a:pt x="8290" y="2562"/>
                  </a:lnTo>
                  <a:lnTo>
                    <a:pt x="7645" y="2905"/>
                  </a:lnTo>
                  <a:lnTo>
                    <a:pt x="6999" y="3247"/>
                  </a:lnTo>
                  <a:lnTo>
                    <a:pt x="6374" y="3631"/>
                  </a:lnTo>
                  <a:lnTo>
                    <a:pt x="5769" y="4014"/>
                  </a:lnTo>
                  <a:lnTo>
                    <a:pt x="5164" y="4437"/>
                  </a:lnTo>
                  <a:lnTo>
                    <a:pt x="4559" y="4861"/>
                  </a:lnTo>
                  <a:lnTo>
                    <a:pt x="4256" y="5103"/>
                  </a:lnTo>
                  <a:lnTo>
                    <a:pt x="3974" y="5365"/>
                  </a:lnTo>
                  <a:lnTo>
                    <a:pt x="3692" y="5627"/>
                  </a:lnTo>
                  <a:lnTo>
                    <a:pt x="3409" y="5910"/>
                  </a:lnTo>
                  <a:lnTo>
                    <a:pt x="3147" y="6212"/>
                  </a:lnTo>
                  <a:lnTo>
                    <a:pt x="2905" y="6515"/>
                  </a:lnTo>
                  <a:lnTo>
                    <a:pt x="2663" y="6837"/>
                  </a:lnTo>
                  <a:lnTo>
                    <a:pt x="2441" y="7160"/>
                  </a:lnTo>
                  <a:lnTo>
                    <a:pt x="2219" y="7503"/>
                  </a:lnTo>
                  <a:lnTo>
                    <a:pt x="2018" y="7846"/>
                  </a:lnTo>
                  <a:lnTo>
                    <a:pt x="1816" y="8189"/>
                  </a:lnTo>
                  <a:lnTo>
                    <a:pt x="1634" y="8552"/>
                  </a:lnTo>
                  <a:lnTo>
                    <a:pt x="1453" y="8915"/>
                  </a:lnTo>
                  <a:lnTo>
                    <a:pt x="1292" y="9298"/>
                  </a:lnTo>
                  <a:lnTo>
                    <a:pt x="989" y="10064"/>
                  </a:lnTo>
                  <a:lnTo>
                    <a:pt x="727" y="10851"/>
                  </a:lnTo>
                  <a:lnTo>
                    <a:pt x="525" y="11638"/>
                  </a:lnTo>
                  <a:lnTo>
                    <a:pt x="344" y="12444"/>
                  </a:lnTo>
                  <a:lnTo>
                    <a:pt x="202" y="13251"/>
                  </a:lnTo>
                  <a:lnTo>
                    <a:pt x="81" y="14038"/>
                  </a:lnTo>
                  <a:lnTo>
                    <a:pt x="21" y="14844"/>
                  </a:lnTo>
                  <a:lnTo>
                    <a:pt x="1" y="15631"/>
                  </a:lnTo>
                  <a:lnTo>
                    <a:pt x="1" y="16397"/>
                  </a:lnTo>
                  <a:lnTo>
                    <a:pt x="41" y="17164"/>
                  </a:lnTo>
                  <a:lnTo>
                    <a:pt x="102" y="17950"/>
                  </a:lnTo>
                  <a:lnTo>
                    <a:pt x="202" y="18717"/>
                  </a:lnTo>
                  <a:lnTo>
                    <a:pt x="344" y="19503"/>
                  </a:lnTo>
                  <a:lnTo>
                    <a:pt x="525" y="20250"/>
                  </a:lnTo>
                  <a:lnTo>
                    <a:pt x="727" y="21016"/>
                  </a:lnTo>
                  <a:lnTo>
                    <a:pt x="949" y="21762"/>
                  </a:lnTo>
                  <a:lnTo>
                    <a:pt x="1211" y="22509"/>
                  </a:lnTo>
                  <a:lnTo>
                    <a:pt x="1493" y="23235"/>
                  </a:lnTo>
                  <a:lnTo>
                    <a:pt x="1816" y="23961"/>
                  </a:lnTo>
                  <a:lnTo>
                    <a:pt x="2159" y="24667"/>
                  </a:lnTo>
                  <a:lnTo>
                    <a:pt x="2522" y="25352"/>
                  </a:lnTo>
                  <a:lnTo>
                    <a:pt x="2925" y="26038"/>
                  </a:lnTo>
                  <a:lnTo>
                    <a:pt x="3329" y="26704"/>
                  </a:lnTo>
                  <a:lnTo>
                    <a:pt x="3772" y="27349"/>
                  </a:lnTo>
                  <a:lnTo>
                    <a:pt x="4236" y="27994"/>
                  </a:lnTo>
                  <a:lnTo>
                    <a:pt x="4357" y="28136"/>
                  </a:lnTo>
                  <a:lnTo>
                    <a:pt x="4498" y="28277"/>
                  </a:lnTo>
                  <a:lnTo>
                    <a:pt x="4640" y="28418"/>
                  </a:lnTo>
                  <a:lnTo>
                    <a:pt x="4801" y="28539"/>
                  </a:lnTo>
                  <a:lnTo>
                    <a:pt x="4962" y="28640"/>
                  </a:lnTo>
                  <a:lnTo>
                    <a:pt x="5124" y="28741"/>
                  </a:lnTo>
                  <a:lnTo>
                    <a:pt x="5487" y="28902"/>
                  </a:lnTo>
                  <a:lnTo>
                    <a:pt x="5830" y="29003"/>
                  </a:lnTo>
                  <a:lnTo>
                    <a:pt x="6172" y="29063"/>
                  </a:lnTo>
                  <a:lnTo>
                    <a:pt x="6515" y="29083"/>
                  </a:lnTo>
                  <a:lnTo>
                    <a:pt x="6677" y="29063"/>
                  </a:lnTo>
                  <a:lnTo>
                    <a:pt x="6818" y="29043"/>
                  </a:lnTo>
                  <a:lnTo>
                    <a:pt x="6959" y="29023"/>
                  </a:lnTo>
                  <a:lnTo>
                    <a:pt x="7100" y="28983"/>
                  </a:lnTo>
                  <a:lnTo>
                    <a:pt x="7201" y="28922"/>
                  </a:lnTo>
                  <a:lnTo>
                    <a:pt x="7322" y="28862"/>
                  </a:lnTo>
                  <a:lnTo>
                    <a:pt x="7403" y="28781"/>
                  </a:lnTo>
                  <a:lnTo>
                    <a:pt x="7483" y="28700"/>
                  </a:lnTo>
                  <a:lnTo>
                    <a:pt x="7544" y="28599"/>
                  </a:lnTo>
                  <a:lnTo>
                    <a:pt x="7584" y="28478"/>
                  </a:lnTo>
                  <a:lnTo>
                    <a:pt x="7604" y="28357"/>
                  </a:lnTo>
                  <a:lnTo>
                    <a:pt x="7604" y="28216"/>
                  </a:lnTo>
                  <a:lnTo>
                    <a:pt x="7584" y="28075"/>
                  </a:lnTo>
                  <a:lnTo>
                    <a:pt x="7544" y="27934"/>
                  </a:lnTo>
                  <a:lnTo>
                    <a:pt x="7483" y="27752"/>
                  </a:lnTo>
                  <a:lnTo>
                    <a:pt x="7382" y="27591"/>
                  </a:lnTo>
                  <a:lnTo>
                    <a:pt x="7261" y="27389"/>
                  </a:lnTo>
                  <a:lnTo>
                    <a:pt x="7120" y="27188"/>
                  </a:lnTo>
                  <a:lnTo>
                    <a:pt x="6939" y="26966"/>
                  </a:lnTo>
                  <a:lnTo>
                    <a:pt x="6757" y="26704"/>
                  </a:lnTo>
                  <a:lnTo>
                    <a:pt x="6596" y="26421"/>
                  </a:lnTo>
                  <a:lnTo>
                    <a:pt x="6435" y="26119"/>
                  </a:lnTo>
                  <a:lnTo>
                    <a:pt x="6273" y="25796"/>
                  </a:lnTo>
                  <a:lnTo>
                    <a:pt x="6132" y="25453"/>
                  </a:lnTo>
                  <a:lnTo>
                    <a:pt x="5850" y="24747"/>
                  </a:lnTo>
                  <a:lnTo>
                    <a:pt x="5608" y="23961"/>
                  </a:lnTo>
                  <a:lnTo>
                    <a:pt x="5386" y="23134"/>
                  </a:lnTo>
                  <a:lnTo>
                    <a:pt x="5184" y="22266"/>
                  </a:lnTo>
                  <a:lnTo>
                    <a:pt x="5043" y="21359"/>
                  </a:lnTo>
                  <a:lnTo>
                    <a:pt x="4902" y="20431"/>
                  </a:lnTo>
                  <a:lnTo>
                    <a:pt x="4821" y="19483"/>
                  </a:lnTo>
                  <a:lnTo>
                    <a:pt x="4761" y="18515"/>
                  </a:lnTo>
                  <a:lnTo>
                    <a:pt x="4720" y="17547"/>
                  </a:lnTo>
                  <a:lnTo>
                    <a:pt x="4740" y="16599"/>
                  </a:lnTo>
                  <a:lnTo>
                    <a:pt x="4781" y="15651"/>
                  </a:lnTo>
                  <a:lnTo>
                    <a:pt x="4861" y="14723"/>
                  </a:lnTo>
                  <a:lnTo>
                    <a:pt x="4982" y="13816"/>
                  </a:lnTo>
                  <a:lnTo>
                    <a:pt x="5063" y="13372"/>
                  </a:lnTo>
                  <a:lnTo>
                    <a:pt x="5164" y="12928"/>
                  </a:lnTo>
                  <a:lnTo>
                    <a:pt x="5305" y="12505"/>
                  </a:lnTo>
                  <a:lnTo>
                    <a:pt x="5446" y="12081"/>
                  </a:lnTo>
                  <a:lnTo>
                    <a:pt x="5608" y="11658"/>
                  </a:lnTo>
                  <a:lnTo>
                    <a:pt x="5789" y="11234"/>
                  </a:lnTo>
                  <a:lnTo>
                    <a:pt x="5991" y="10811"/>
                  </a:lnTo>
                  <a:lnTo>
                    <a:pt x="6213" y="10387"/>
                  </a:lnTo>
                  <a:lnTo>
                    <a:pt x="6455" y="9984"/>
                  </a:lnTo>
                  <a:lnTo>
                    <a:pt x="6717" y="9580"/>
                  </a:lnTo>
                  <a:lnTo>
                    <a:pt x="6999" y="9177"/>
                  </a:lnTo>
                  <a:lnTo>
                    <a:pt x="7282" y="8794"/>
                  </a:lnTo>
                  <a:lnTo>
                    <a:pt x="7604" y="8390"/>
                  </a:lnTo>
                  <a:lnTo>
                    <a:pt x="7927" y="8007"/>
                  </a:lnTo>
                  <a:lnTo>
                    <a:pt x="8270" y="7644"/>
                  </a:lnTo>
                  <a:lnTo>
                    <a:pt x="8613" y="7261"/>
                  </a:lnTo>
                  <a:lnTo>
                    <a:pt x="8976" y="6898"/>
                  </a:lnTo>
                  <a:lnTo>
                    <a:pt x="9359" y="6535"/>
                  </a:lnTo>
                  <a:lnTo>
                    <a:pt x="9762" y="6192"/>
                  </a:lnTo>
                  <a:lnTo>
                    <a:pt x="10166" y="5829"/>
                  </a:lnTo>
                  <a:lnTo>
                    <a:pt x="10569" y="5486"/>
                  </a:lnTo>
                  <a:lnTo>
                    <a:pt x="11013" y="5163"/>
                  </a:lnTo>
                  <a:lnTo>
                    <a:pt x="11900" y="4518"/>
                  </a:lnTo>
                  <a:lnTo>
                    <a:pt x="12828" y="3893"/>
                  </a:lnTo>
                  <a:lnTo>
                    <a:pt x="13776" y="3308"/>
                  </a:lnTo>
                  <a:lnTo>
                    <a:pt x="14784" y="2743"/>
                  </a:lnTo>
                  <a:lnTo>
                    <a:pt x="15793" y="2219"/>
                  </a:lnTo>
                  <a:lnTo>
                    <a:pt x="16337" y="2017"/>
                  </a:lnTo>
                  <a:lnTo>
                    <a:pt x="16821" y="1795"/>
                  </a:lnTo>
                  <a:lnTo>
                    <a:pt x="17265" y="1594"/>
                  </a:lnTo>
                  <a:lnTo>
                    <a:pt x="17628" y="1372"/>
                  </a:lnTo>
                  <a:lnTo>
                    <a:pt x="17931" y="1150"/>
                  </a:lnTo>
                  <a:lnTo>
                    <a:pt x="18153" y="948"/>
                  </a:lnTo>
                  <a:lnTo>
                    <a:pt x="18253" y="847"/>
                  </a:lnTo>
                  <a:lnTo>
                    <a:pt x="18314" y="747"/>
                  </a:lnTo>
                  <a:lnTo>
                    <a:pt x="18374" y="646"/>
                  </a:lnTo>
                  <a:lnTo>
                    <a:pt x="18395" y="565"/>
                  </a:lnTo>
                  <a:lnTo>
                    <a:pt x="18415" y="464"/>
                  </a:lnTo>
                  <a:lnTo>
                    <a:pt x="18395" y="383"/>
                  </a:lnTo>
                  <a:lnTo>
                    <a:pt x="18374" y="323"/>
                  </a:lnTo>
                  <a:lnTo>
                    <a:pt x="18314" y="242"/>
                  </a:lnTo>
                  <a:lnTo>
                    <a:pt x="18253" y="182"/>
                  </a:lnTo>
                  <a:lnTo>
                    <a:pt x="18153" y="141"/>
                  </a:lnTo>
                  <a:lnTo>
                    <a:pt x="18032" y="81"/>
                  </a:lnTo>
                  <a:lnTo>
                    <a:pt x="17890" y="61"/>
                  </a:lnTo>
                  <a:lnTo>
                    <a:pt x="17729" y="20"/>
                  </a:lnTo>
                  <a:lnTo>
                    <a:pt x="175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720000" y="2145750"/>
            <a:ext cx="4560300" cy="16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827150"/>
            <a:ext cx="10569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3" name="Google Shape;103;p3"/>
          <p:cNvSpPr txBox="1">
            <a:spLocks noGrp="1"/>
          </p:cNvSpPr>
          <p:nvPr>
            <p:ph type="subTitle" idx="1"/>
          </p:nvPr>
        </p:nvSpPr>
        <p:spPr>
          <a:xfrm>
            <a:off x="720000" y="3755325"/>
            <a:ext cx="2556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 rot="-5400000" flipH="1">
            <a:off x="574720" y="-584584"/>
            <a:ext cx="1175451" cy="2324553"/>
            <a:chOff x="961675" y="1958725"/>
            <a:chExt cx="563225" cy="1113825"/>
          </a:xfrm>
        </p:grpSpPr>
        <p:sp>
          <p:nvSpPr>
            <p:cNvPr id="105" name="Google Shape;105;p3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3"/>
          <p:cNvGrpSpPr/>
          <p:nvPr/>
        </p:nvGrpSpPr>
        <p:grpSpPr>
          <a:xfrm rot="5400000" flipH="1">
            <a:off x="-924680" y="2091609"/>
            <a:ext cx="5719701" cy="4411139"/>
            <a:chOff x="1569550" y="795179"/>
            <a:chExt cx="6519663" cy="3469513"/>
          </a:xfrm>
        </p:grpSpPr>
        <p:sp>
          <p:nvSpPr>
            <p:cNvPr id="108" name="Google Shape;108;p3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" name="Google Shape;109;p3"/>
            <p:cNvGrpSpPr/>
            <p:nvPr/>
          </p:nvGrpSpPr>
          <p:grpSpPr>
            <a:xfrm>
              <a:off x="1569550" y="795179"/>
              <a:ext cx="6519663" cy="3469513"/>
              <a:chOff x="6012925" y="3010525"/>
              <a:chExt cx="1512718" cy="964075"/>
            </a:xfrm>
          </p:grpSpPr>
          <p:sp>
            <p:nvSpPr>
              <p:cNvPr id="110" name="Google Shape;110;p3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 rot="2145846">
                <a:off x="7297308" y="3198654"/>
                <a:ext cx="200225" cy="20938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5" name="Google Shape;115;p3"/>
          <p:cNvGrpSpPr/>
          <p:nvPr/>
        </p:nvGrpSpPr>
        <p:grpSpPr>
          <a:xfrm rot="10800000" flipH="1">
            <a:off x="6281533" y="3449289"/>
            <a:ext cx="2862466" cy="1695774"/>
            <a:chOff x="238125" y="3383650"/>
            <a:chExt cx="1287775" cy="762900"/>
          </a:xfrm>
        </p:grpSpPr>
        <p:sp>
          <p:nvSpPr>
            <p:cNvPr id="116" name="Google Shape;116;p3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3"/>
          <p:cNvSpPr/>
          <p:nvPr/>
        </p:nvSpPr>
        <p:spPr>
          <a:xfrm>
            <a:off x="2848265" y="881045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"/>
          <p:cNvSpPr/>
          <p:nvPr/>
        </p:nvSpPr>
        <p:spPr>
          <a:xfrm>
            <a:off x="7926102" y="541310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"/>
          <p:cNvSpPr/>
          <p:nvPr/>
        </p:nvSpPr>
        <p:spPr>
          <a:xfrm>
            <a:off x="-148642" y="3028768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"/>
          <p:cNvSpPr/>
          <p:nvPr/>
        </p:nvSpPr>
        <p:spPr>
          <a:xfrm>
            <a:off x="4042838" y="41497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 rot="10800000">
            <a:off x="7186165" y="-606633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4"/>
          <p:cNvGrpSpPr/>
          <p:nvPr/>
        </p:nvGrpSpPr>
        <p:grpSpPr>
          <a:xfrm rot="10800000">
            <a:off x="821349" y="244533"/>
            <a:ext cx="7501308" cy="4621155"/>
            <a:chOff x="1569550" y="629994"/>
            <a:chExt cx="5900038" cy="3634698"/>
          </a:xfrm>
        </p:grpSpPr>
        <p:grpSp>
          <p:nvGrpSpPr>
            <p:cNvPr id="126" name="Google Shape;126;p4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4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4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2" name="Google Shape;132;p4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4"/>
          <p:cNvGrpSpPr/>
          <p:nvPr/>
        </p:nvGrpSpPr>
        <p:grpSpPr>
          <a:xfrm rot="10800000" flipH="1">
            <a:off x="6281533" y="3449289"/>
            <a:ext cx="2862466" cy="1695774"/>
            <a:chOff x="238125" y="3383650"/>
            <a:chExt cx="1287775" cy="762900"/>
          </a:xfrm>
        </p:grpSpPr>
        <p:sp>
          <p:nvSpPr>
            <p:cNvPr id="134" name="Google Shape;134;p4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" name="Google Shape;137;p4"/>
          <p:cNvSpPr/>
          <p:nvPr/>
        </p:nvSpPr>
        <p:spPr>
          <a:xfrm rot="-5737592" flipH="1">
            <a:off x="-1471797" y="2728579"/>
            <a:ext cx="3536688" cy="352507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"/>
          <p:cNvSpPr txBox="1">
            <a:spLocks noGrp="1"/>
          </p:cNvSpPr>
          <p:nvPr>
            <p:ph type="body" idx="1"/>
          </p:nvPr>
        </p:nvSpPr>
        <p:spPr>
          <a:xfrm>
            <a:off x="720000" y="1215751"/>
            <a:ext cx="7704000" cy="3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40" name="Google Shape;140;p4"/>
          <p:cNvGrpSpPr/>
          <p:nvPr/>
        </p:nvGrpSpPr>
        <p:grpSpPr>
          <a:xfrm rot="-5400000" flipH="1">
            <a:off x="474221" y="-484217"/>
            <a:ext cx="970042" cy="1918341"/>
            <a:chOff x="961675" y="1958725"/>
            <a:chExt cx="563225" cy="1113825"/>
          </a:xfrm>
        </p:grpSpPr>
        <p:sp>
          <p:nvSpPr>
            <p:cNvPr id="141" name="Google Shape;141;p4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5"/>
          <p:cNvGrpSpPr/>
          <p:nvPr/>
        </p:nvGrpSpPr>
        <p:grpSpPr>
          <a:xfrm>
            <a:off x="144203" y="-100304"/>
            <a:ext cx="8674825" cy="5344097"/>
            <a:chOff x="1569550" y="629994"/>
            <a:chExt cx="5900038" cy="3634698"/>
          </a:xfrm>
        </p:grpSpPr>
        <p:grpSp>
          <p:nvGrpSpPr>
            <p:cNvPr id="145" name="Google Shape;145;p5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146" name="Google Shape;146;p5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5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5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5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5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" name="Google Shape;151;p5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" name="Google Shape;152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 idx="2"/>
          </p:nvPr>
        </p:nvSpPr>
        <p:spPr>
          <a:xfrm>
            <a:off x="1581275" y="2781650"/>
            <a:ext cx="2773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5"/>
          <p:cNvSpPr txBox="1">
            <a:spLocks noGrp="1"/>
          </p:cNvSpPr>
          <p:nvPr>
            <p:ph type="title" idx="3"/>
          </p:nvPr>
        </p:nvSpPr>
        <p:spPr>
          <a:xfrm>
            <a:off x="4788887" y="2781650"/>
            <a:ext cx="27738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5"/>
          <p:cNvSpPr txBox="1">
            <a:spLocks noGrp="1"/>
          </p:cNvSpPr>
          <p:nvPr>
            <p:ph type="subTitle" idx="1"/>
          </p:nvPr>
        </p:nvSpPr>
        <p:spPr>
          <a:xfrm>
            <a:off x="4788891" y="3269275"/>
            <a:ext cx="2773800" cy="10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6" name="Google Shape;156;p5"/>
          <p:cNvSpPr txBox="1">
            <a:spLocks noGrp="1"/>
          </p:cNvSpPr>
          <p:nvPr>
            <p:ph type="subTitle" idx="4"/>
          </p:nvPr>
        </p:nvSpPr>
        <p:spPr>
          <a:xfrm>
            <a:off x="1581300" y="3269275"/>
            <a:ext cx="2773200" cy="10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57" name="Google Shape;157;p5"/>
          <p:cNvGrpSpPr/>
          <p:nvPr/>
        </p:nvGrpSpPr>
        <p:grpSpPr>
          <a:xfrm rot="10800000" flipH="1">
            <a:off x="6754858" y="3449289"/>
            <a:ext cx="2862466" cy="1695774"/>
            <a:chOff x="238125" y="3383650"/>
            <a:chExt cx="1287775" cy="762900"/>
          </a:xfrm>
        </p:grpSpPr>
        <p:sp>
          <p:nvSpPr>
            <p:cNvPr id="158" name="Google Shape;158;p5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" name="Google Shape;161;p5"/>
          <p:cNvGrpSpPr/>
          <p:nvPr/>
        </p:nvGrpSpPr>
        <p:grpSpPr>
          <a:xfrm rot="-5400000" flipH="1">
            <a:off x="574720" y="-584584"/>
            <a:ext cx="1175451" cy="2324553"/>
            <a:chOff x="961675" y="1958725"/>
            <a:chExt cx="563225" cy="1113825"/>
          </a:xfrm>
        </p:grpSpPr>
        <p:sp>
          <p:nvSpPr>
            <p:cNvPr id="162" name="Google Shape;162;p5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" name="Google Shape;164;p5"/>
          <p:cNvSpPr/>
          <p:nvPr/>
        </p:nvSpPr>
        <p:spPr>
          <a:xfrm>
            <a:off x="656890" y="13774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/>
          <p:nvPr/>
        </p:nvSpPr>
        <p:spPr>
          <a:xfrm>
            <a:off x="7483663" y="4481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5"/>
          <p:cNvGrpSpPr/>
          <p:nvPr/>
        </p:nvGrpSpPr>
        <p:grpSpPr>
          <a:xfrm>
            <a:off x="8322862" y="1935700"/>
            <a:ext cx="475779" cy="475800"/>
            <a:chOff x="1460350" y="2402425"/>
            <a:chExt cx="208950" cy="208950"/>
          </a:xfrm>
        </p:grpSpPr>
        <p:sp>
          <p:nvSpPr>
            <p:cNvPr id="167" name="Google Shape;167;p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195;p5"/>
          <p:cNvGrpSpPr/>
          <p:nvPr/>
        </p:nvGrpSpPr>
        <p:grpSpPr>
          <a:xfrm rot="3427705">
            <a:off x="501003" y="4190629"/>
            <a:ext cx="340783" cy="340829"/>
            <a:chOff x="1460350" y="2402425"/>
            <a:chExt cx="208950" cy="208950"/>
          </a:xfrm>
        </p:grpSpPr>
        <p:sp>
          <p:nvSpPr>
            <p:cNvPr id="196" name="Google Shape;196;p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oogle Shape;274;p7"/>
          <p:cNvGrpSpPr/>
          <p:nvPr/>
        </p:nvGrpSpPr>
        <p:grpSpPr>
          <a:xfrm rot="10800000">
            <a:off x="5492155" y="1598830"/>
            <a:ext cx="6168489" cy="4515598"/>
            <a:chOff x="6012925" y="2964625"/>
            <a:chExt cx="1368950" cy="1009975"/>
          </a:xfrm>
        </p:grpSpPr>
        <p:sp>
          <p:nvSpPr>
            <p:cNvPr id="275" name="Google Shape;275;p7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7"/>
          <p:cNvSpPr txBox="1">
            <a:spLocks noGrp="1"/>
          </p:cNvSpPr>
          <p:nvPr>
            <p:ph type="title"/>
          </p:nvPr>
        </p:nvSpPr>
        <p:spPr>
          <a:xfrm>
            <a:off x="720000" y="826025"/>
            <a:ext cx="3729300" cy="11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7"/>
          <p:cNvSpPr txBox="1">
            <a:spLocks noGrp="1"/>
          </p:cNvSpPr>
          <p:nvPr>
            <p:ph type="body" idx="1"/>
          </p:nvPr>
        </p:nvSpPr>
        <p:spPr>
          <a:xfrm>
            <a:off x="720000" y="2130150"/>
            <a:ext cx="4413900" cy="22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7"/>
          <p:cNvSpPr/>
          <p:nvPr/>
        </p:nvSpPr>
        <p:spPr>
          <a:xfrm rot="10800000" flipH="1">
            <a:off x="-763462" y="-1195958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" name="Google Shape;283;p7"/>
          <p:cNvGrpSpPr/>
          <p:nvPr/>
        </p:nvGrpSpPr>
        <p:grpSpPr>
          <a:xfrm rot="5400000">
            <a:off x="7685526" y="-484217"/>
            <a:ext cx="970042" cy="1918341"/>
            <a:chOff x="961675" y="1958725"/>
            <a:chExt cx="563225" cy="1113825"/>
          </a:xfrm>
        </p:grpSpPr>
        <p:sp>
          <p:nvSpPr>
            <p:cNvPr id="284" name="Google Shape;284;p7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7"/>
          <p:cNvGrpSpPr/>
          <p:nvPr/>
        </p:nvGrpSpPr>
        <p:grpSpPr>
          <a:xfrm rot="10800000">
            <a:off x="-529609" y="3449289"/>
            <a:ext cx="2862466" cy="1695774"/>
            <a:chOff x="238125" y="3383650"/>
            <a:chExt cx="1287775" cy="762900"/>
          </a:xfrm>
        </p:grpSpPr>
        <p:sp>
          <p:nvSpPr>
            <p:cNvPr id="287" name="Google Shape;287;p7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7"/>
          <p:cNvSpPr/>
          <p:nvPr/>
        </p:nvSpPr>
        <p:spPr>
          <a:xfrm>
            <a:off x="7439090" y="42924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>
            <a:off x="484388" y="3323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" name="Google Shape;292;p7"/>
          <p:cNvGrpSpPr/>
          <p:nvPr/>
        </p:nvGrpSpPr>
        <p:grpSpPr>
          <a:xfrm rot="3427705">
            <a:off x="4401603" y="4357579"/>
            <a:ext cx="340783" cy="340829"/>
            <a:chOff x="1460350" y="2402425"/>
            <a:chExt cx="208950" cy="208950"/>
          </a:xfrm>
        </p:grpSpPr>
        <p:sp>
          <p:nvSpPr>
            <p:cNvPr id="293" name="Google Shape;293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7"/>
          <p:cNvGrpSpPr/>
          <p:nvPr/>
        </p:nvGrpSpPr>
        <p:grpSpPr>
          <a:xfrm>
            <a:off x="7794899" y="696125"/>
            <a:ext cx="475779" cy="475800"/>
            <a:chOff x="1460350" y="2402425"/>
            <a:chExt cx="208950" cy="208950"/>
          </a:xfrm>
        </p:grpSpPr>
        <p:sp>
          <p:nvSpPr>
            <p:cNvPr id="322" name="Google Shape;322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8"/>
          <p:cNvGrpSpPr/>
          <p:nvPr/>
        </p:nvGrpSpPr>
        <p:grpSpPr>
          <a:xfrm rot="10800000">
            <a:off x="1454139" y="496722"/>
            <a:ext cx="6545634" cy="4032426"/>
            <a:chOff x="6012925" y="2964625"/>
            <a:chExt cx="1368950" cy="1009975"/>
          </a:xfrm>
        </p:grpSpPr>
        <p:sp>
          <p:nvSpPr>
            <p:cNvPr id="352" name="Google Shape;352;p8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8"/>
          <p:cNvSpPr txBox="1">
            <a:spLocks noGrp="1"/>
          </p:cNvSpPr>
          <p:nvPr>
            <p:ph type="title"/>
          </p:nvPr>
        </p:nvSpPr>
        <p:spPr>
          <a:xfrm>
            <a:off x="1398900" y="1327900"/>
            <a:ext cx="6346200" cy="23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8" name="Google Shape;358;p8"/>
          <p:cNvSpPr/>
          <p:nvPr/>
        </p:nvSpPr>
        <p:spPr>
          <a:xfrm rot="-5062406">
            <a:off x="-1192597" y="-566581"/>
            <a:ext cx="2818035" cy="2808784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8"/>
          <p:cNvSpPr/>
          <p:nvPr/>
        </p:nvSpPr>
        <p:spPr>
          <a:xfrm flipH="1">
            <a:off x="7606890" y="2442900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0" name="Google Shape;360;p8"/>
          <p:cNvGrpSpPr/>
          <p:nvPr/>
        </p:nvGrpSpPr>
        <p:grpSpPr>
          <a:xfrm>
            <a:off x="6281533" y="-10068"/>
            <a:ext cx="2862466" cy="1695774"/>
            <a:chOff x="238125" y="3383650"/>
            <a:chExt cx="1287775" cy="762900"/>
          </a:xfrm>
        </p:grpSpPr>
        <p:sp>
          <p:nvSpPr>
            <p:cNvPr id="361" name="Google Shape;361;p8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8"/>
          <p:cNvGrpSpPr/>
          <p:nvPr/>
        </p:nvGrpSpPr>
        <p:grpSpPr>
          <a:xfrm rot="-5400000">
            <a:off x="474221" y="3700871"/>
            <a:ext cx="970042" cy="1918341"/>
            <a:chOff x="961675" y="1958725"/>
            <a:chExt cx="563225" cy="1113825"/>
          </a:xfrm>
        </p:grpSpPr>
        <p:sp>
          <p:nvSpPr>
            <p:cNvPr id="365" name="Google Shape;365;p8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" name="Google Shape;367;p8"/>
          <p:cNvGrpSpPr/>
          <p:nvPr/>
        </p:nvGrpSpPr>
        <p:grpSpPr>
          <a:xfrm>
            <a:off x="1068237" y="3339825"/>
            <a:ext cx="475779" cy="475800"/>
            <a:chOff x="1460350" y="2402425"/>
            <a:chExt cx="208950" cy="208950"/>
          </a:xfrm>
        </p:grpSpPr>
        <p:sp>
          <p:nvSpPr>
            <p:cNvPr id="368" name="Google Shape;368;p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" name="Google Shape;396;p8"/>
          <p:cNvGrpSpPr/>
          <p:nvPr/>
        </p:nvGrpSpPr>
        <p:grpSpPr>
          <a:xfrm rot="3427758">
            <a:off x="6826768" y="684872"/>
            <a:ext cx="475768" cy="475796"/>
            <a:chOff x="1460350" y="2402425"/>
            <a:chExt cx="208950" cy="208950"/>
          </a:xfrm>
        </p:grpSpPr>
        <p:sp>
          <p:nvSpPr>
            <p:cNvPr id="397" name="Google Shape;397;p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5" name="Google Shape;425;p8"/>
          <p:cNvSpPr/>
          <p:nvPr/>
        </p:nvSpPr>
        <p:spPr>
          <a:xfrm>
            <a:off x="923540" y="1197970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8"/>
          <p:cNvSpPr/>
          <p:nvPr/>
        </p:nvSpPr>
        <p:spPr>
          <a:xfrm>
            <a:off x="5199683" y="4513493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7" name="Google Shape;427;p8"/>
          <p:cNvGrpSpPr/>
          <p:nvPr/>
        </p:nvGrpSpPr>
        <p:grpSpPr>
          <a:xfrm>
            <a:off x="7124248" y="3029256"/>
            <a:ext cx="853142" cy="526018"/>
            <a:chOff x="4908575" y="2482875"/>
            <a:chExt cx="654350" cy="403450"/>
          </a:xfrm>
        </p:grpSpPr>
        <p:sp>
          <p:nvSpPr>
            <p:cNvPr id="428" name="Google Shape;428;p8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extrusionOk="0">
                  <a:moveTo>
                    <a:pt x="11142" y="1"/>
                  </a:moveTo>
                  <a:lnTo>
                    <a:pt x="10326" y="97"/>
                  </a:lnTo>
                  <a:lnTo>
                    <a:pt x="9990" y="145"/>
                  </a:lnTo>
                  <a:lnTo>
                    <a:pt x="9654" y="241"/>
                  </a:lnTo>
                  <a:lnTo>
                    <a:pt x="9077" y="529"/>
                  </a:lnTo>
                  <a:lnTo>
                    <a:pt x="8597" y="817"/>
                  </a:lnTo>
                  <a:lnTo>
                    <a:pt x="8165" y="1201"/>
                  </a:lnTo>
                  <a:lnTo>
                    <a:pt x="7781" y="1634"/>
                  </a:lnTo>
                  <a:lnTo>
                    <a:pt x="7444" y="2066"/>
                  </a:lnTo>
                  <a:lnTo>
                    <a:pt x="7156" y="2498"/>
                  </a:lnTo>
                  <a:lnTo>
                    <a:pt x="6916" y="2930"/>
                  </a:lnTo>
                  <a:lnTo>
                    <a:pt x="6724" y="3410"/>
                  </a:lnTo>
                  <a:lnTo>
                    <a:pt x="6388" y="4275"/>
                  </a:lnTo>
                  <a:lnTo>
                    <a:pt x="6244" y="4995"/>
                  </a:lnTo>
                  <a:lnTo>
                    <a:pt x="6148" y="5668"/>
                  </a:lnTo>
                  <a:lnTo>
                    <a:pt x="5571" y="5524"/>
                  </a:lnTo>
                  <a:lnTo>
                    <a:pt x="4995" y="5379"/>
                  </a:lnTo>
                  <a:lnTo>
                    <a:pt x="4275" y="5283"/>
                  </a:lnTo>
                  <a:lnTo>
                    <a:pt x="3458" y="5235"/>
                  </a:lnTo>
                  <a:lnTo>
                    <a:pt x="2690" y="5235"/>
                  </a:lnTo>
                  <a:lnTo>
                    <a:pt x="2354" y="5283"/>
                  </a:lnTo>
                  <a:lnTo>
                    <a:pt x="2018" y="5379"/>
                  </a:lnTo>
                  <a:lnTo>
                    <a:pt x="1681" y="5476"/>
                  </a:lnTo>
                  <a:lnTo>
                    <a:pt x="1441" y="5668"/>
                  </a:lnTo>
                  <a:lnTo>
                    <a:pt x="1201" y="5860"/>
                  </a:lnTo>
                  <a:lnTo>
                    <a:pt x="1009" y="6148"/>
                  </a:lnTo>
                  <a:lnTo>
                    <a:pt x="817" y="6436"/>
                  </a:lnTo>
                  <a:lnTo>
                    <a:pt x="673" y="6772"/>
                  </a:lnTo>
                  <a:lnTo>
                    <a:pt x="385" y="7541"/>
                  </a:lnTo>
                  <a:lnTo>
                    <a:pt x="193" y="8357"/>
                  </a:lnTo>
                  <a:lnTo>
                    <a:pt x="48" y="9125"/>
                  </a:lnTo>
                  <a:lnTo>
                    <a:pt x="0" y="9846"/>
                  </a:lnTo>
                  <a:lnTo>
                    <a:pt x="0" y="10374"/>
                  </a:lnTo>
                  <a:lnTo>
                    <a:pt x="48" y="10662"/>
                  </a:lnTo>
                  <a:lnTo>
                    <a:pt x="145" y="10710"/>
                  </a:lnTo>
                  <a:lnTo>
                    <a:pt x="385" y="10806"/>
                  </a:lnTo>
                  <a:lnTo>
                    <a:pt x="1201" y="10950"/>
                  </a:lnTo>
                  <a:lnTo>
                    <a:pt x="3987" y="11383"/>
                  </a:lnTo>
                  <a:lnTo>
                    <a:pt x="7973" y="11863"/>
                  </a:lnTo>
                  <a:lnTo>
                    <a:pt x="12535" y="12439"/>
                  </a:lnTo>
                  <a:lnTo>
                    <a:pt x="21035" y="13352"/>
                  </a:lnTo>
                  <a:lnTo>
                    <a:pt x="23917" y="13640"/>
                  </a:lnTo>
                  <a:lnTo>
                    <a:pt x="24733" y="13688"/>
                  </a:lnTo>
                  <a:lnTo>
                    <a:pt x="25070" y="13688"/>
                  </a:lnTo>
                  <a:lnTo>
                    <a:pt x="25118" y="13640"/>
                  </a:lnTo>
                  <a:lnTo>
                    <a:pt x="25166" y="13496"/>
                  </a:lnTo>
                  <a:lnTo>
                    <a:pt x="25262" y="13015"/>
                  </a:lnTo>
                  <a:lnTo>
                    <a:pt x="25358" y="12343"/>
                  </a:lnTo>
                  <a:lnTo>
                    <a:pt x="25454" y="11575"/>
                  </a:lnTo>
                  <a:lnTo>
                    <a:pt x="25454" y="10710"/>
                  </a:lnTo>
                  <a:lnTo>
                    <a:pt x="25454" y="9942"/>
                  </a:lnTo>
                  <a:lnTo>
                    <a:pt x="25358" y="9270"/>
                  </a:lnTo>
                  <a:lnTo>
                    <a:pt x="25310" y="8981"/>
                  </a:lnTo>
                  <a:lnTo>
                    <a:pt x="25262" y="8789"/>
                  </a:lnTo>
                  <a:lnTo>
                    <a:pt x="25118" y="8597"/>
                  </a:lnTo>
                  <a:lnTo>
                    <a:pt x="25022" y="8453"/>
                  </a:lnTo>
                  <a:lnTo>
                    <a:pt x="24685" y="8165"/>
                  </a:lnTo>
                  <a:lnTo>
                    <a:pt x="24253" y="7973"/>
                  </a:lnTo>
                  <a:lnTo>
                    <a:pt x="23869" y="7781"/>
                  </a:lnTo>
                  <a:lnTo>
                    <a:pt x="23149" y="7589"/>
                  </a:lnTo>
                  <a:lnTo>
                    <a:pt x="22860" y="7541"/>
                  </a:lnTo>
                  <a:lnTo>
                    <a:pt x="22908" y="7060"/>
                  </a:lnTo>
                  <a:lnTo>
                    <a:pt x="23005" y="6004"/>
                  </a:lnTo>
                  <a:lnTo>
                    <a:pt x="23053" y="5331"/>
                  </a:lnTo>
                  <a:lnTo>
                    <a:pt x="23053" y="4659"/>
                  </a:lnTo>
                  <a:lnTo>
                    <a:pt x="23005" y="3987"/>
                  </a:lnTo>
                  <a:lnTo>
                    <a:pt x="22908" y="3410"/>
                  </a:lnTo>
                  <a:lnTo>
                    <a:pt x="22860" y="3314"/>
                  </a:lnTo>
                  <a:lnTo>
                    <a:pt x="22716" y="3170"/>
                  </a:lnTo>
                  <a:lnTo>
                    <a:pt x="22380" y="2834"/>
                  </a:lnTo>
                  <a:lnTo>
                    <a:pt x="21804" y="2498"/>
                  </a:lnTo>
                  <a:lnTo>
                    <a:pt x="21132" y="2162"/>
                  </a:lnTo>
                  <a:lnTo>
                    <a:pt x="20315" y="1826"/>
                  </a:lnTo>
                  <a:lnTo>
                    <a:pt x="19403" y="1489"/>
                  </a:lnTo>
                  <a:lnTo>
                    <a:pt x="18394" y="1201"/>
                  </a:lnTo>
                  <a:lnTo>
                    <a:pt x="17338" y="865"/>
                  </a:lnTo>
                  <a:lnTo>
                    <a:pt x="16233" y="625"/>
                  </a:lnTo>
                  <a:lnTo>
                    <a:pt x="15128" y="385"/>
                  </a:lnTo>
                  <a:lnTo>
                    <a:pt x="14072" y="193"/>
                  </a:lnTo>
                  <a:lnTo>
                    <a:pt x="13015" y="49"/>
                  </a:lnTo>
                  <a:lnTo>
                    <a:pt x="120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fill="none" extrusionOk="0">
                  <a:moveTo>
                    <a:pt x="6148" y="5668"/>
                  </a:moveTo>
                  <a:lnTo>
                    <a:pt x="6148" y="5668"/>
                  </a:lnTo>
                  <a:lnTo>
                    <a:pt x="6244" y="4995"/>
                  </a:lnTo>
                  <a:lnTo>
                    <a:pt x="6388" y="4275"/>
                  </a:lnTo>
                  <a:lnTo>
                    <a:pt x="6724" y="3410"/>
                  </a:lnTo>
                  <a:lnTo>
                    <a:pt x="6916" y="2930"/>
                  </a:lnTo>
                  <a:lnTo>
                    <a:pt x="7156" y="2498"/>
                  </a:lnTo>
                  <a:lnTo>
                    <a:pt x="7444" y="2066"/>
                  </a:lnTo>
                  <a:lnTo>
                    <a:pt x="7781" y="1634"/>
                  </a:lnTo>
                  <a:lnTo>
                    <a:pt x="8165" y="1201"/>
                  </a:lnTo>
                  <a:lnTo>
                    <a:pt x="8597" y="817"/>
                  </a:lnTo>
                  <a:lnTo>
                    <a:pt x="9077" y="529"/>
                  </a:lnTo>
                  <a:lnTo>
                    <a:pt x="9654" y="241"/>
                  </a:lnTo>
                  <a:lnTo>
                    <a:pt x="9654" y="241"/>
                  </a:lnTo>
                  <a:lnTo>
                    <a:pt x="9990" y="145"/>
                  </a:lnTo>
                  <a:lnTo>
                    <a:pt x="10326" y="97"/>
                  </a:lnTo>
                  <a:lnTo>
                    <a:pt x="11142" y="1"/>
                  </a:lnTo>
                  <a:lnTo>
                    <a:pt x="12007" y="1"/>
                  </a:lnTo>
                  <a:lnTo>
                    <a:pt x="13015" y="49"/>
                  </a:lnTo>
                  <a:lnTo>
                    <a:pt x="14072" y="193"/>
                  </a:lnTo>
                  <a:lnTo>
                    <a:pt x="15128" y="385"/>
                  </a:lnTo>
                  <a:lnTo>
                    <a:pt x="16233" y="625"/>
                  </a:lnTo>
                  <a:lnTo>
                    <a:pt x="17338" y="865"/>
                  </a:lnTo>
                  <a:lnTo>
                    <a:pt x="18394" y="1201"/>
                  </a:lnTo>
                  <a:lnTo>
                    <a:pt x="19403" y="1489"/>
                  </a:lnTo>
                  <a:lnTo>
                    <a:pt x="20315" y="1826"/>
                  </a:lnTo>
                  <a:lnTo>
                    <a:pt x="21132" y="2162"/>
                  </a:lnTo>
                  <a:lnTo>
                    <a:pt x="21804" y="2498"/>
                  </a:lnTo>
                  <a:lnTo>
                    <a:pt x="22380" y="2834"/>
                  </a:lnTo>
                  <a:lnTo>
                    <a:pt x="22716" y="3170"/>
                  </a:lnTo>
                  <a:lnTo>
                    <a:pt x="22860" y="3314"/>
                  </a:lnTo>
                  <a:lnTo>
                    <a:pt x="22908" y="3410"/>
                  </a:lnTo>
                  <a:lnTo>
                    <a:pt x="22908" y="3410"/>
                  </a:lnTo>
                  <a:lnTo>
                    <a:pt x="23005" y="3987"/>
                  </a:lnTo>
                  <a:lnTo>
                    <a:pt x="23053" y="4659"/>
                  </a:lnTo>
                  <a:lnTo>
                    <a:pt x="23053" y="5331"/>
                  </a:lnTo>
                  <a:lnTo>
                    <a:pt x="23005" y="6004"/>
                  </a:lnTo>
                  <a:lnTo>
                    <a:pt x="22908" y="7060"/>
                  </a:lnTo>
                  <a:lnTo>
                    <a:pt x="22860" y="7541"/>
                  </a:lnTo>
                  <a:lnTo>
                    <a:pt x="22860" y="7541"/>
                  </a:lnTo>
                  <a:lnTo>
                    <a:pt x="23149" y="7589"/>
                  </a:lnTo>
                  <a:lnTo>
                    <a:pt x="23869" y="7781"/>
                  </a:lnTo>
                  <a:lnTo>
                    <a:pt x="24253" y="7973"/>
                  </a:lnTo>
                  <a:lnTo>
                    <a:pt x="24685" y="8165"/>
                  </a:lnTo>
                  <a:lnTo>
                    <a:pt x="25022" y="8453"/>
                  </a:lnTo>
                  <a:lnTo>
                    <a:pt x="25118" y="8597"/>
                  </a:lnTo>
                  <a:lnTo>
                    <a:pt x="25262" y="8789"/>
                  </a:lnTo>
                  <a:lnTo>
                    <a:pt x="25262" y="8789"/>
                  </a:lnTo>
                  <a:lnTo>
                    <a:pt x="25310" y="8981"/>
                  </a:lnTo>
                  <a:lnTo>
                    <a:pt x="25358" y="9270"/>
                  </a:lnTo>
                  <a:lnTo>
                    <a:pt x="25454" y="9942"/>
                  </a:lnTo>
                  <a:lnTo>
                    <a:pt x="25454" y="10710"/>
                  </a:lnTo>
                  <a:lnTo>
                    <a:pt x="25454" y="11575"/>
                  </a:lnTo>
                  <a:lnTo>
                    <a:pt x="25358" y="12343"/>
                  </a:lnTo>
                  <a:lnTo>
                    <a:pt x="25262" y="13015"/>
                  </a:lnTo>
                  <a:lnTo>
                    <a:pt x="25166" y="13496"/>
                  </a:lnTo>
                  <a:lnTo>
                    <a:pt x="25118" y="13640"/>
                  </a:lnTo>
                  <a:lnTo>
                    <a:pt x="25070" y="13688"/>
                  </a:lnTo>
                  <a:lnTo>
                    <a:pt x="25070" y="13688"/>
                  </a:lnTo>
                  <a:lnTo>
                    <a:pt x="24733" y="13688"/>
                  </a:lnTo>
                  <a:lnTo>
                    <a:pt x="23917" y="13640"/>
                  </a:lnTo>
                  <a:lnTo>
                    <a:pt x="21035" y="13352"/>
                  </a:lnTo>
                  <a:lnTo>
                    <a:pt x="12535" y="12439"/>
                  </a:lnTo>
                  <a:lnTo>
                    <a:pt x="7973" y="11863"/>
                  </a:lnTo>
                  <a:lnTo>
                    <a:pt x="3987" y="11383"/>
                  </a:lnTo>
                  <a:lnTo>
                    <a:pt x="1201" y="10950"/>
                  </a:lnTo>
                  <a:lnTo>
                    <a:pt x="385" y="10806"/>
                  </a:lnTo>
                  <a:lnTo>
                    <a:pt x="145" y="10710"/>
                  </a:lnTo>
                  <a:lnTo>
                    <a:pt x="48" y="10662"/>
                  </a:lnTo>
                  <a:lnTo>
                    <a:pt x="48" y="10662"/>
                  </a:lnTo>
                  <a:lnTo>
                    <a:pt x="0" y="10374"/>
                  </a:lnTo>
                  <a:lnTo>
                    <a:pt x="0" y="9846"/>
                  </a:lnTo>
                  <a:lnTo>
                    <a:pt x="48" y="9125"/>
                  </a:lnTo>
                  <a:lnTo>
                    <a:pt x="193" y="8357"/>
                  </a:lnTo>
                  <a:lnTo>
                    <a:pt x="385" y="7541"/>
                  </a:lnTo>
                  <a:lnTo>
                    <a:pt x="673" y="6772"/>
                  </a:lnTo>
                  <a:lnTo>
                    <a:pt x="817" y="6436"/>
                  </a:lnTo>
                  <a:lnTo>
                    <a:pt x="1009" y="6148"/>
                  </a:lnTo>
                  <a:lnTo>
                    <a:pt x="1201" y="5860"/>
                  </a:lnTo>
                  <a:lnTo>
                    <a:pt x="1441" y="5668"/>
                  </a:lnTo>
                  <a:lnTo>
                    <a:pt x="1441" y="5668"/>
                  </a:lnTo>
                  <a:lnTo>
                    <a:pt x="1681" y="5476"/>
                  </a:lnTo>
                  <a:lnTo>
                    <a:pt x="2018" y="5379"/>
                  </a:lnTo>
                  <a:lnTo>
                    <a:pt x="2354" y="5283"/>
                  </a:lnTo>
                  <a:lnTo>
                    <a:pt x="2690" y="5235"/>
                  </a:lnTo>
                  <a:lnTo>
                    <a:pt x="3458" y="5235"/>
                  </a:lnTo>
                  <a:lnTo>
                    <a:pt x="4275" y="5283"/>
                  </a:lnTo>
                  <a:lnTo>
                    <a:pt x="4995" y="5379"/>
                  </a:lnTo>
                  <a:lnTo>
                    <a:pt x="5571" y="5524"/>
                  </a:lnTo>
                  <a:lnTo>
                    <a:pt x="6148" y="56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5211125" y="2683375"/>
              <a:ext cx="50450" cy="18050"/>
            </a:xfrm>
            <a:custGeom>
              <a:avLst/>
              <a:gdLst/>
              <a:ahLst/>
              <a:cxnLst/>
              <a:rect l="l" t="t" r="r" b="b"/>
              <a:pathLst>
                <a:path w="2018" h="722" extrusionOk="0">
                  <a:moveTo>
                    <a:pt x="625" y="1"/>
                  </a:moveTo>
                  <a:lnTo>
                    <a:pt x="289" y="49"/>
                  </a:lnTo>
                  <a:lnTo>
                    <a:pt x="96" y="97"/>
                  </a:lnTo>
                  <a:lnTo>
                    <a:pt x="0" y="145"/>
                  </a:lnTo>
                  <a:lnTo>
                    <a:pt x="0" y="193"/>
                  </a:lnTo>
                  <a:lnTo>
                    <a:pt x="0" y="289"/>
                  </a:lnTo>
                  <a:lnTo>
                    <a:pt x="48" y="385"/>
                  </a:lnTo>
                  <a:lnTo>
                    <a:pt x="289" y="529"/>
                  </a:lnTo>
                  <a:lnTo>
                    <a:pt x="625" y="625"/>
                  </a:lnTo>
                  <a:lnTo>
                    <a:pt x="1009" y="721"/>
                  </a:lnTo>
                  <a:lnTo>
                    <a:pt x="1393" y="721"/>
                  </a:lnTo>
                  <a:lnTo>
                    <a:pt x="1729" y="673"/>
                  </a:lnTo>
                  <a:lnTo>
                    <a:pt x="1873" y="625"/>
                  </a:lnTo>
                  <a:lnTo>
                    <a:pt x="1969" y="577"/>
                  </a:lnTo>
                  <a:lnTo>
                    <a:pt x="2017" y="481"/>
                  </a:lnTo>
                  <a:lnTo>
                    <a:pt x="2017" y="385"/>
                  </a:lnTo>
                  <a:lnTo>
                    <a:pt x="2017" y="337"/>
                  </a:lnTo>
                  <a:lnTo>
                    <a:pt x="1921" y="289"/>
                  </a:lnTo>
                  <a:lnTo>
                    <a:pt x="1681" y="193"/>
                  </a:lnTo>
                  <a:lnTo>
                    <a:pt x="1345" y="97"/>
                  </a:lnTo>
                  <a:lnTo>
                    <a:pt x="1009" y="49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5380400" y="2699000"/>
              <a:ext cx="44450" cy="15625"/>
            </a:xfrm>
            <a:custGeom>
              <a:avLst/>
              <a:gdLst/>
              <a:ahLst/>
              <a:cxnLst/>
              <a:rect l="l" t="t" r="r" b="b"/>
              <a:pathLst>
                <a:path w="1778" h="625" extrusionOk="0">
                  <a:moveTo>
                    <a:pt x="289" y="0"/>
                  </a:moveTo>
                  <a:lnTo>
                    <a:pt x="97" y="48"/>
                  </a:lnTo>
                  <a:lnTo>
                    <a:pt x="49" y="96"/>
                  </a:lnTo>
                  <a:lnTo>
                    <a:pt x="1" y="144"/>
                  </a:lnTo>
                  <a:lnTo>
                    <a:pt x="1" y="240"/>
                  </a:lnTo>
                  <a:lnTo>
                    <a:pt x="49" y="288"/>
                  </a:lnTo>
                  <a:lnTo>
                    <a:pt x="289" y="432"/>
                  </a:lnTo>
                  <a:lnTo>
                    <a:pt x="577" y="528"/>
                  </a:lnTo>
                  <a:lnTo>
                    <a:pt x="913" y="576"/>
                  </a:lnTo>
                  <a:lnTo>
                    <a:pt x="1250" y="625"/>
                  </a:lnTo>
                  <a:lnTo>
                    <a:pt x="1538" y="576"/>
                  </a:lnTo>
                  <a:lnTo>
                    <a:pt x="1730" y="480"/>
                  </a:lnTo>
                  <a:lnTo>
                    <a:pt x="1778" y="384"/>
                  </a:lnTo>
                  <a:lnTo>
                    <a:pt x="1778" y="336"/>
                  </a:lnTo>
                  <a:lnTo>
                    <a:pt x="1682" y="240"/>
                  </a:lnTo>
                  <a:lnTo>
                    <a:pt x="1490" y="144"/>
                  </a:lnTo>
                  <a:lnTo>
                    <a:pt x="1202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4926575" y="2747025"/>
              <a:ext cx="626750" cy="79250"/>
            </a:xfrm>
            <a:custGeom>
              <a:avLst/>
              <a:gdLst/>
              <a:ahLst/>
              <a:cxnLst/>
              <a:rect l="l" t="t" r="r" b="b"/>
              <a:pathLst>
                <a:path w="25070" h="3170" extrusionOk="0">
                  <a:moveTo>
                    <a:pt x="25070" y="3122"/>
                  </a:moveTo>
                  <a:lnTo>
                    <a:pt x="25070" y="3122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0747" y="2786"/>
                  </a:moveTo>
                  <a:lnTo>
                    <a:pt x="20747" y="2786"/>
                  </a:lnTo>
                  <a:lnTo>
                    <a:pt x="20747" y="2786"/>
                  </a:lnTo>
                  <a:lnTo>
                    <a:pt x="23533" y="3026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3533" y="3026"/>
                  </a:lnTo>
                  <a:lnTo>
                    <a:pt x="20747" y="2786"/>
                  </a:lnTo>
                  <a:close/>
                  <a:moveTo>
                    <a:pt x="9221" y="1441"/>
                  </a:moveTo>
                  <a:lnTo>
                    <a:pt x="9221" y="1441"/>
                  </a:lnTo>
                  <a:lnTo>
                    <a:pt x="9221" y="1441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9221" y="1441"/>
                  </a:lnTo>
                  <a:close/>
                  <a:moveTo>
                    <a:pt x="97" y="144"/>
                  </a:moveTo>
                  <a:lnTo>
                    <a:pt x="97" y="144"/>
                  </a:lnTo>
                  <a:lnTo>
                    <a:pt x="481" y="240"/>
                  </a:lnTo>
                  <a:lnTo>
                    <a:pt x="1249" y="384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1249" y="384"/>
                  </a:lnTo>
                  <a:lnTo>
                    <a:pt x="481" y="240"/>
                  </a:lnTo>
                  <a:lnTo>
                    <a:pt x="97" y="144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97" y="144"/>
                  </a:lnTo>
                  <a:lnTo>
                    <a:pt x="97" y="144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5550900" y="2825050"/>
              <a:ext cx="2425" cy="1225"/>
            </a:xfrm>
            <a:custGeom>
              <a:avLst/>
              <a:gdLst/>
              <a:ahLst/>
              <a:cxnLst/>
              <a:rect l="l" t="t" r="r" b="b"/>
              <a:pathLst>
                <a:path w="97" h="49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5445250" y="2816650"/>
              <a:ext cx="105675" cy="9625"/>
            </a:xfrm>
            <a:custGeom>
              <a:avLst/>
              <a:gdLst/>
              <a:ahLst/>
              <a:cxnLst/>
              <a:rect l="l" t="t" r="r" b="b"/>
              <a:pathLst>
                <a:path w="4227" h="3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786" y="241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2786" y="2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5157100" y="2783025"/>
              <a:ext cx="156100" cy="19250"/>
            </a:xfrm>
            <a:custGeom>
              <a:avLst/>
              <a:gdLst/>
              <a:ahLst/>
              <a:cxnLst/>
              <a:rect l="l" t="t" r="r" b="b"/>
              <a:pathLst>
                <a:path w="6244" h="77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4928975" y="2750625"/>
              <a:ext cx="94875" cy="15625"/>
            </a:xfrm>
            <a:custGeom>
              <a:avLst/>
              <a:gdLst/>
              <a:ahLst/>
              <a:cxnLst/>
              <a:rect l="l" t="t" r="r" b="b"/>
              <a:pathLst>
                <a:path w="3795" h="6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385" y="96"/>
                  </a:lnTo>
                  <a:lnTo>
                    <a:pt x="1153" y="240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1153" y="240"/>
                  </a:lnTo>
                  <a:lnTo>
                    <a:pt x="385" y="9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4927775" y="2749425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4927775" y="27482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4927775" y="27470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49265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extrusionOk="0">
                  <a:moveTo>
                    <a:pt x="5908" y="1"/>
                  </a:move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340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fill="none" extrusionOk="0">
                  <a:moveTo>
                    <a:pt x="6340" y="1"/>
                  </a:moveTo>
                  <a:lnTo>
                    <a:pt x="6340" y="1"/>
                  </a:lnTo>
                  <a:lnTo>
                    <a:pt x="5908" y="1"/>
                  </a:ln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3218" y="2306"/>
                  </a:lnTo>
                  <a:lnTo>
                    <a:pt x="3218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8106" y="1682"/>
                  </a:lnTo>
                  <a:lnTo>
                    <a:pt x="17914" y="1682"/>
                  </a:lnTo>
                  <a:lnTo>
                    <a:pt x="17914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868" y="49"/>
                  </a:lnTo>
                  <a:lnTo>
                    <a:pt x="63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5106675" y="2503300"/>
              <a:ext cx="189725" cy="169300"/>
            </a:xfrm>
            <a:custGeom>
              <a:avLst/>
              <a:gdLst/>
              <a:ahLst/>
              <a:cxnLst/>
              <a:rect l="l" t="t" r="r" b="b"/>
              <a:pathLst>
                <a:path w="7589" h="6772" extrusionOk="0">
                  <a:moveTo>
                    <a:pt x="4419" y="0"/>
                  </a:moveTo>
                  <a:lnTo>
                    <a:pt x="3602" y="48"/>
                  </a:lnTo>
                  <a:lnTo>
                    <a:pt x="3170" y="96"/>
                  </a:lnTo>
                  <a:lnTo>
                    <a:pt x="2834" y="144"/>
                  </a:lnTo>
                  <a:lnTo>
                    <a:pt x="2546" y="240"/>
                  </a:lnTo>
                  <a:lnTo>
                    <a:pt x="2305" y="384"/>
                  </a:lnTo>
                  <a:lnTo>
                    <a:pt x="2113" y="576"/>
                  </a:lnTo>
                  <a:lnTo>
                    <a:pt x="1873" y="865"/>
                  </a:lnTo>
                  <a:lnTo>
                    <a:pt x="1681" y="1201"/>
                  </a:lnTo>
                  <a:lnTo>
                    <a:pt x="1489" y="1585"/>
                  </a:lnTo>
                  <a:lnTo>
                    <a:pt x="1105" y="2497"/>
                  </a:lnTo>
                  <a:lnTo>
                    <a:pt x="769" y="3458"/>
                  </a:lnTo>
                  <a:lnTo>
                    <a:pt x="240" y="5187"/>
                  </a:lnTo>
                  <a:lnTo>
                    <a:pt x="0" y="5907"/>
                  </a:lnTo>
                  <a:lnTo>
                    <a:pt x="7060" y="6772"/>
                  </a:lnTo>
                  <a:lnTo>
                    <a:pt x="7348" y="3746"/>
                  </a:lnTo>
                  <a:lnTo>
                    <a:pt x="7540" y="1585"/>
                  </a:lnTo>
                  <a:lnTo>
                    <a:pt x="7588" y="865"/>
                  </a:lnTo>
                  <a:lnTo>
                    <a:pt x="7588" y="480"/>
                  </a:lnTo>
                  <a:lnTo>
                    <a:pt x="7540" y="432"/>
                  </a:lnTo>
                  <a:lnTo>
                    <a:pt x="7396" y="384"/>
                  </a:lnTo>
                  <a:lnTo>
                    <a:pt x="6868" y="240"/>
                  </a:lnTo>
                  <a:lnTo>
                    <a:pt x="6147" y="96"/>
                  </a:lnTo>
                  <a:lnTo>
                    <a:pt x="5331" y="48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5118675" y="2515300"/>
              <a:ext cx="170525" cy="148900"/>
            </a:xfrm>
            <a:custGeom>
              <a:avLst/>
              <a:gdLst/>
              <a:ahLst/>
              <a:cxnLst/>
              <a:rect l="l" t="t" r="r" b="b"/>
              <a:pathLst>
                <a:path w="6821" h="5956" extrusionOk="0">
                  <a:moveTo>
                    <a:pt x="3891" y="0"/>
                  </a:moveTo>
                  <a:lnTo>
                    <a:pt x="3122" y="48"/>
                  </a:lnTo>
                  <a:lnTo>
                    <a:pt x="2738" y="96"/>
                  </a:lnTo>
                  <a:lnTo>
                    <a:pt x="2402" y="144"/>
                  </a:lnTo>
                  <a:lnTo>
                    <a:pt x="2162" y="240"/>
                  </a:lnTo>
                  <a:lnTo>
                    <a:pt x="1921" y="337"/>
                  </a:lnTo>
                  <a:lnTo>
                    <a:pt x="1729" y="529"/>
                  </a:lnTo>
                  <a:lnTo>
                    <a:pt x="1537" y="769"/>
                  </a:lnTo>
                  <a:lnTo>
                    <a:pt x="1393" y="1057"/>
                  </a:lnTo>
                  <a:lnTo>
                    <a:pt x="1201" y="1393"/>
                  </a:lnTo>
                  <a:lnTo>
                    <a:pt x="865" y="2161"/>
                  </a:lnTo>
                  <a:lnTo>
                    <a:pt x="577" y="3026"/>
                  </a:lnTo>
                  <a:lnTo>
                    <a:pt x="145" y="4515"/>
                  </a:lnTo>
                  <a:lnTo>
                    <a:pt x="0" y="5187"/>
                  </a:lnTo>
                  <a:lnTo>
                    <a:pt x="6388" y="5955"/>
                  </a:lnTo>
                  <a:lnTo>
                    <a:pt x="6628" y="3314"/>
                  </a:lnTo>
                  <a:lnTo>
                    <a:pt x="6772" y="1441"/>
                  </a:lnTo>
                  <a:lnTo>
                    <a:pt x="6820" y="769"/>
                  </a:lnTo>
                  <a:lnTo>
                    <a:pt x="6772" y="481"/>
                  </a:lnTo>
                  <a:lnTo>
                    <a:pt x="6724" y="433"/>
                  </a:lnTo>
                  <a:lnTo>
                    <a:pt x="6580" y="385"/>
                  </a:lnTo>
                  <a:lnTo>
                    <a:pt x="6148" y="240"/>
                  </a:lnTo>
                  <a:lnTo>
                    <a:pt x="5475" y="144"/>
                  </a:lnTo>
                  <a:lnTo>
                    <a:pt x="4707" y="48"/>
                  </a:lnTo>
                  <a:lnTo>
                    <a:pt x="38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5305975" y="2526100"/>
              <a:ext cx="129700" cy="164500"/>
            </a:xfrm>
            <a:custGeom>
              <a:avLst/>
              <a:gdLst/>
              <a:ahLst/>
              <a:cxnLst/>
              <a:rect l="l" t="t" r="r" b="b"/>
              <a:pathLst>
                <a:path w="5188" h="6580" extrusionOk="0">
                  <a:moveTo>
                    <a:pt x="529" y="1"/>
                  </a:moveTo>
                  <a:lnTo>
                    <a:pt x="433" y="49"/>
                  </a:lnTo>
                  <a:lnTo>
                    <a:pt x="385" y="289"/>
                  </a:lnTo>
                  <a:lnTo>
                    <a:pt x="289" y="961"/>
                  </a:lnTo>
                  <a:lnTo>
                    <a:pt x="193" y="1874"/>
                  </a:lnTo>
                  <a:lnTo>
                    <a:pt x="96" y="2930"/>
                  </a:lnTo>
                  <a:lnTo>
                    <a:pt x="48" y="4947"/>
                  </a:lnTo>
                  <a:lnTo>
                    <a:pt x="0" y="5860"/>
                  </a:lnTo>
                  <a:lnTo>
                    <a:pt x="4899" y="6580"/>
                  </a:lnTo>
                  <a:lnTo>
                    <a:pt x="4995" y="5908"/>
                  </a:lnTo>
                  <a:lnTo>
                    <a:pt x="5139" y="4419"/>
                  </a:lnTo>
                  <a:lnTo>
                    <a:pt x="5187" y="3506"/>
                  </a:lnTo>
                  <a:lnTo>
                    <a:pt x="5187" y="2690"/>
                  </a:lnTo>
                  <a:lnTo>
                    <a:pt x="5187" y="1922"/>
                  </a:lnTo>
                  <a:lnTo>
                    <a:pt x="5139" y="1633"/>
                  </a:lnTo>
                  <a:lnTo>
                    <a:pt x="5043" y="1345"/>
                  </a:lnTo>
                  <a:lnTo>
                    <a:pt x="4947" y="1153"/>
                  </a:lnTo>
                  <a:lnTo>
                    <a:pt x="4755" y="961"/>
                  </a:lnTo>
                  <a:lnTo>
                    <a:pt x="4515" y="817"/>
                  </a:lnTo>
                  <a:lnTo>
                    <a:pt x="4275" y="625"/>
                  </a:lnTo>
                  <a:lnTo>
                    <a:pt x="3554" y="385"/>
                  </a:lnTo>
                  <a:lnTo>
                    <a:pt x="2834" y="193"/>
                  </a:lnTo>
                  <a:lnTo>
                    <a:pt x="2066" y="97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5313175" y="2534500"/>
              <a:ext cx="117700" cy="146500"/>
            </a:xfrm>
            <a:custGeom>
              <a:avLst/>
              <a:gdLst/>
              <a:ahLst/>
              <a:cxnLst/>
              <a:rect l="l" t="t" r="r" b="b"/>
              <a:pathLst>
                <a:path w="4708" h="5860" extrusionOk="0">
                  <a:moveTo>
                    <a:pt x="529" y="1"/>
                  </a:moveTo>
                  <a:lnTo>
                    <a:pt x="481" y="49"/>
                  </a:lnTo>
                  <a:lnTo>
                    <a:pt x="385" y="241"/>
                  </a:lnTo>
                  <a:lnTo>
                    <a:pt x="289" y="865"/>
                  </a:lnTo>
                  <a:lnTo>
                    <a:pt x="193" y="1682"/>
                  </a:lnTo>
                  <a:lnTo>
                    <a:pt x="145" y="2642"/>
                  </a:lnTo>
                  <a:lnTo>
                    <a:pt x="49" y="4467"/>
                  </a:lnTo>
                  <a:lnTo>
                    <a:pt x="1" y="5283"/>
                  </a:lnTo>
                  <a:lnTo>
                    <a:pt x="4227" y="5860"/>
                  </a:lnTo>
                  <a:lnTo>
                    <a:pt x="4323" y="5332"/>
                  </a:lnTo>
                  <a:lnTo>
                    <a:pt x="4563" y="3987"/>
                  </a:lnTo>
                  <a:lnTo>
                    <a:pt x="4659" y="3218"/>
                  </a:lnTo>
                  <a:lnTo>
                    <a:pt x="4707" y="2498"/>
                  </a:lnTo>
                  <a:lnTo>
                    <a:pt x="4707" y="1826"/>
                  </a:lnTo>
                  <a:lnTo>
                    <a:pt x="4659" y="1538"/>
                  </a:lnTo>
                  <a:lnTo>
                    <a:pt x="4611" y="1297"/>
                  </a:lnTo>
                  <a:lnTo>
                    <a:pt x="4515" y="1105"/>
                  </a:lnTo>
                  <a:lnTo>
                    <a:pt x="4371" y="913"/>
                  </a:lnTo>
                  <a:lnTo>
                    <a:pt x="4131" y="769"/>
                  </a:lnTo>
                  <a:lnTo>
                    <a:pt x="3891" y="625"/>
                  </a:lnTo>
                  <a:lnTo>
                    <a:pt x="3266" y="385"/>
                  </a:lnTo>
                  <a:lnTo>
                    <a:pt x="2594" y="193"/>
                  </a:lnTo>
                  <a:lnTo>
                    <a:pt x="1922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873" y="144"/>
                  </a:lnTo>
                  <a:lnTo>
                    <a:pt x="1441" y="337"/>
                  </a:lnTo>
                  <a:lnTo>
                    <a:pt x="1009" y="625"/>
                  </a:lnTo>
                  <a:lnTo>
                    <a:pt x="673" y="1009"/>
                  </a:lnTo>
                  <a:lnTo>
                    <a:pt x="385" y="1393"/>
                  </a:lnTo>
                  <a:lnTo>
                    <a:pt x="193" y="1873"/>
                  </a:lnTo>
                  <a:lnTo>
                    <a:pt x="48" y="235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145" y="3794"/>
                  </a:lnTo>
                  <a:lnTo>
                    <a:pt x="337" y="4227"/>
                  </a:lnTo>
                  <a:lnTo>
                    <a:pt x="481" y="4419"/>
                  </a:lnTo>
                  <a:lnTo>
                    <a:pt x="625" y="4611"/>
                  </a:lnTo>
                  <a:lnTo>
                    <a:pt x="865" y="4803"/>
                  </a:lnTo>
                  <a:lnTo>
                    <a:pt x="1057" y="4995"/>
                  </a:lnTo>
                  <a:lnTo>
                    <a:pt x="1345" y="5139"/>
                  </a:lnTo>
                  <a:lnTo>
                    <a:pt x="1585" y="5235"/>
                  </a:lnTo>
                  <a:lnTo>
                    <a:pt x="1921" y="5331"/>
                  </a:lnTo>
                  <a:lnTo>
                    <a:pt x="2258" y="5427"/>
                  </a:lnTo>
                  <a:lnTo>
                    <a:pt x="2594" y="5475"/>
                  </a:lnTo>
                  <a:lnTo>
                    <a:pt x="3266" y="5475"/>
                  </a:lnTo>
                  <a:lnTo>
                    <a:pt x="3554" y="5427"/>
                  </a:lnTo>
                  <a:lnTo>
                    <a:pt x="3794" y="5331"/>
                  </a:lnTo>
                  <a:lnTo>
                    <a:pt x="4035" y="5235"/>
                  </a:lnTo>
                  <a:lnTo>
                    <a:pt x="4275" y="5091"/>
                  </a:lnTo>
                  <a:lnTo>
                    <a:pt x="4467" y="4947"/>
                  </a:lnTo>
                  <a:lnTo>
                    <a:pt x="4803" y="4563"/>
                  </a:lnTo>
                  <a:lnTo>
                    <a:pt x="5091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283" y="2113"/>
                  </a:lnTo>
                  <a:lnTo>
                    <a:pt x="5139" y="1585"/>
                  </a:lnTo>
                  <a:lnTo>
                    <a:pt x="4851" y="1153"/>
                  </a:lnTo>
                  <a:lnTo>
                    <a:pt x="4515" y="721"/>
                  </a:lnTo>
                  <a:lnTo>
                    <a:pt x="4323" y="577"/>
                  </a:lnTo>
                  <a:lnTo>
                    <a:pt x="4083" y="385"/>
                  </a:lnTo>
                  <a:lnTo>
                    <a:pt x="3842" y="288"/>
                  </a:lnTo>
                  <a:lnTo>
                    <a:pt x="3554" y="144"/>
                  </a:lnTo>
                  <a:lnTo>
                    <a:pt x="3266" y="96"/>
                  </a:lnTo>
                  <a:lnTo>
                    <a:pt x="2930" y="48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48"/>
                  </a:moveTo>
                  <a:lnTo>
                    <a:pt x="2930" y="48"/>
                  </a:lnTo>
                  <a:lnTo>
                    <a:pt x="3266" y="96"/>
                  </a:lnTo>
                  <a:lnTo>
                    <a:pt x="3554" y="144"/>
                  </a:lnTo>
                  <a:lnTo>
                    <a:pt x="3842" y="288"/>
                  </a:lnTo>
                  <a:lnTo>
                    <a:pt x="4083" y="385"/>
                  </a:lnTo>
                  <a:lnTo>
                    <a:pt x="4323" y="577"/>
                  </a:lnTo>
                  <a:lnTo>
                    <a:pt x="4515" y="721"/>
                  </a:lnTo>
                  <a:lnTo>
                    <a:pt x="4851" y="1153"/>
                  </a:lnTo>
                  <a:lnTo>
                    <a:pt x="5139" y="1585"/>
                  </a:lnTo>
                  <a:lnTo>
                    <a:pt x="5283" y="2113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091" y="4130"/>
                  </a:lnTo>
                  <a:lnTo>
                    <a:pt x="4803" y="4563"/>
                  </a:lnTo>
                  <a:lnTo>
                    <a:pt x="4467" y="4947"/>
                  </a:lnTo>
                  <a:lnTo>
                    <a:pt x="4275" y="5091"/>
                  </a:lnTo>
                  <a:lnTo>
                    <a:pt x="4035" y="5235"/>
                  </a:lnTo>
                  <a:lnTo>
                    <a:pt x="3794" y="5331"/>
                  </a:lnTo>
                  <a:lnTo>
                    <a:pt x="3554" y="5427"/>
                  </a:lnTo>
                  <a:lnTo>
                    <a:pt x="3266" y="5475"/>
                  </a:lnTo>
                  <a:lnTo>
                    <a:pt x="2930" y="5475"/>
                  </a:lnTo>
                  <a:lnTo>
                    <a:pt x="2594" y="5475"/>
                  </a:lnTo>
                  <a:lnTo>
                    <a:pt x="2258" y="5427"/>
                  </a:lnTo>
                  <a:lnTo>
                    <a:pt x="2258" y="5427"/>
                  </a:lnTo>
                  <a:lnTo>
                    <a:pt x="1921" y="5331"/>
                  </a:lnTo>
                  <a:lnTo>
                    <a:pt x="1585" y="5235"/>
                  </a:lnTo>
                  <a:lnTo>
                    <a:pt x="1345" y="5139"/>
                  </a:lnTo>
                  <a:lnTo>
                    <a:pt x="1057" y="4995"/>
                  </a:lnTo>
                  <a:lnTo>
                    <a:pt x="865" y="4803"/>
                  </a:lnTo>
                  <a:lnTo>
                    <a:pt x="625" y="4611"/>
                  </a:lnTo>
                  <a:lnTo>
                    <a:pt x="481" y="4419"/>
                  </a:lnTo>
                  <a:lnTo>
                    <a:pt x="337" y="4227"/>
                  </a:lnTo>
                  <a:lnTo>
                    <a:pt x="145" y="3794"/>
                  </a:lnTo>
                  <a:lnTo>
                    <a:pt x="0" y="3314"/>
                  </a:lnTo>
                  <a:lnTo>
                    <a:pt x="0" y="2834"/>
                  </a:lnTo>
                  <a:lnTo>
                    <a:pt x="48" y="2354"/>
                  </a:lnTo>
                  <a:lnTo>
                    <a:pt x="193" y="1873"/>
                  </a:lnTo>
                  <a:lnTo>
                    <a:pt x="385" y="1393"/>
                  </a:lnTo>
                  <a:lnTo>
                    <a:pt x="673" y="1009"/>
                  </a:lnTo>
                  <a:lnTo>
                    <a:pt x="1009" y="625"/>
                  </a:lnTo>
                  <a:lnTo>
                    <a:pt x="1441" y="337"/>
                  </a:lnTo>
                  <a:lnTo>
                    <a:pt x="1873" y="144"/>
                  </a:lnTo>
                  <a:lnTo>
                    <a:pt x="2402" y="0"/>
                  </a:lnTo>
                  <a:lnTo>
                    <a:pt x="2642" y="0"/>
                  </a:lnTo>
                  <a:lnTo>
                    <a:pt x="293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5068250" y="2756625"/>
              <a:ext cx="42050" cy="42050"/>
            </a:xfrm>
            <a:custGeom>
              <a:avLst/>
              <a:gdLst/>
              <a:ahLst/>
              <a:cxnLst/>
              <a:rect l="l" t="t" r="r" b="b"/>
              <a:pathLst>
                <a:path w="1682" h="1682" extrusionOk="0">
                  <a:moveTo>
                    <a:pt x="625" y="0"/>
                  </a:moveTo>
                  <a:lnTo>
                    <a:pt x="433" y="96"/>
                  </a:lnTo>
                  <a:lnTo>
                    <a:pt x="289" y="144"/>
                  </a:lnTo>
                  <a:lnTo>
                    <a:pt x="193" y="289"/>
                  </a:lnTo>
                  <a:lnTo>
                    <a:pt x="96" y="385"/>
                  </a:lnTo>
                  <a:lnTo>
                    <a:pt x="48" y="529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48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29" y="1633"/>
                  </a:lnTo>
                  <a:lnTo>
                    <a:pt x="721" y="1681"/>
                  </a:lnTo>
                  <a:lnTo>
                    <a:pt x="1057" y="1681"/>
                  </a:lnTo>
                  <a:lnTo>
                    <a:pt x="1201" y="1585"/>
                  </a:lnTo>
                  <a:lnTo>
                    <a:pt x="1345" y="1537"/>
                  </a:lnTo>
                  <a:lnTo>
                    <a:pt x="1537" y="1297"/>
                  </a:lnTo>
                  <a:lnTo>
                    <a:pt x="1681" y="1009"/>
                  </a:lnTo>
                  <a:lnTo>
                    <a:pt x="1681" y="721"/>
                  </a:lnTo>
                  <a:lnTo>
                    <a:pt x="1633" y="577"/>
                  </a:lnTo>
                  <a:lnTo>
                    <a:pt x="1585" y="433"/>
                  </a:lnTo>
                  <a:lnTo>
                    <a:pt x="1489" y="289"/>
                  </a:lnTo>
                  <a:lnTo>
                    <a:pt x="1393" y="192"/>
                  </a:lnTo>
                  <a:lnTo>
                    <a:pt x="1201" y="96"/>
                  </a:lnTo>
                  <a:lnTo>
                    <a:pt x="1009" y="4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922" y="144"/>
                  </a:lnTo>
                  <a:lnTo>
                    <a:pt x="1441" y="336"/>
                  </a:lnTo>
                  <a:lnTo>
                    <a:pt x="1057" y="625"/>
                  </a:lnTo>
                  <a:lnTo>
                    <a:pt x="721" y="961"/>
                  </a:lnTo>
                  <a:lnTo>
                    <a:pt x="433" y="1393"/>
                  </a:lnTo>
                  <a:lnTo>
                    <a:pt x="193" y="1825"/>
                  </a:lnTo>
                  <a:lnTo>
                    <a:pt x="97" y="2305"/>
                  </a:lnTo>
                  <a:lnTo>
                    <a:pt x="0" y="2834"/>
                  </a:lnTo>
                  <a:lnTo>
                    <a:pt x="49" y="3314"/>
                  </a:lnTo>
                  <a:lnTo>
                    <a:pt x="145" y="3794"/>
                  </a:lnTo>
                  <a:lnTo>
                    <a:pt x="385" y="4226"/>
                  </a:lnTo>
                  <a:lnTo>
                    <a:pt x="529" y="4419"/>
                  </a:lnTo>
                  <a:lnTo>
                    <a:pt x="673" y="4611"/>
                  </a:lnTo>
                  <a:lnTo>
                    <a:pt x="865" y="4803"/>
                  </a:lnTo>
                  <a:lnTo>
                    <a:pt x="1105" y="4947"/>
                  </a:lnTo>
                  <a:lnTo>
                    <a:pt x="1345" y="5091"/>
                  </a:lnTo>
                  <a:lnTo>
                    <a:pt x="1633" y="5235"/>
                  </a:lnTo>
                  <a:lnTo>
                    <a:pt x="1922" y="5331"/>
                  </a:lnTo>
                  <a:lnTo>
                    <a:pt x="2306" y="5427"/>
                  </a:lnTo>
                  <a:lnTo>
                    <a:pt x="2642" y="5475"/>
                  </a:lnTo>
                  <a:lnTo>
                    <a:pt x="2978" y="5475"/>
                  </a:lnTo>
                  <a:lnTo>
                    <a:pt x="3266" y="5427"/>
                  </a:lnTo>
                  <a:lnTo>
                    <a:pt x="3554" y="5379"/>
                  </a:lnTo>
                  <a:lnTo>
                    <a:pt x="3843" y="5331"/>
                  </a:lnTo>
                  <a:lnTo>
                    <a:pt x="4083" y="5187"/>
                  </a:lnTo>
                  <a:lnTo>
                    <a:pt x="4275" y="5091"/>
                  </a:lnTo>
                  <a:lnTo>
                    <a:pt x="4515" y="4899"/>
                  </a:lnTo>
                  <a:lnTo>
                    <a:pt x="4851" y="4563"/>
                  </a:lnTo>
                  <a:lnTo>
                    <a:pt x="5139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331" y="2065"/>
                  </a:lnTo>
                  <a:lnTo>
                    <a:pt x="5139" y="1585"/>
                  </a:lnTo>
                  <a:lnTo>
                    <a:pt x="4899" y="1105"/>
                  </a:lnTo>
                  <a:lnTo>
                    <a:pt x="4563" y="721"/>
                  </a:lnTo>
                  <a:lnTo>
                    <a:pt x="4323" y="529"/>
                  </a:lnTo>
                  <a:lnTo>
                    <a:pt x="4083" y="384"/>
                  </a:lnTo>
                  <a:lnTo>
                    <a:pt x="3843" y="240"/>
                  </a:lnTo>
                  <a:lnTo>
                    <a:pt x="3554" y="144"/>
                  </a:lnTo>
                  <a:lnTo>
                    <a:pt x="3266" y="48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0"/>
                  </a:moveTo>
                  <a:lnTo>
                    <a:pt x="2930" y="0"/>
                  </a:lnTo>
                  <a:lnTo>
                    <a:pt x="3266" y="48"/>
                  </a:lnTo>
                  <a:lnTo>
                    <a:pt x="3554" y="144"/>
                  </a:lnTo>
                  <a:lnTo>
                    <a:pt x="3843" y="240"/>
                  </a:lnTo>
                  <a:lnTo>
                    <a:pt x="4083" y="384"/>
                  </a:lnTo>
                  <a:lnTo>
                    <a:pt x="4323" y="529"/>
                  </a:lnTo>
                  <a:lnTo>
                    <a:pt x="4563" y="721"/>
                  </a:lnTo>
                  <a:lnTo>
                    <a:pt x="4899" y="1105"/>
                  </a:lnTo>
                  <a:lnTo>
                    <a:pt x="5139" y="1585"/>
                  </a:lnTo>
                  <a:lnTo>
                    <a:pt x="5331" y="2065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139" y="4130"/>
                  </a:lnTo>
                  <a:lnTo>
                    <a:pt x="4851" y="4563"/>
                  </a:lnTo>
                  <a:lnTo>
                    <a:pt x="4515" y="4899"/>
                  </a:lnTo>
                  <a:lnTo>
                    <a:pt x="4275" y="5091"/>
                  </a:lnTo>
                  <a:lnTo>
                    <a:pt x="4083" y="5187"/>
                  </a:lnTo>
                  <a:lnTo>
                    <a:pt x="3843" y="5331"/>
                  </a:lnTo>
                  <a:lnTo>
                    <a:pt x="3554" y="5379"/>
                  </a:lnTo>
                  <a:lnTo>
                    <a:pt x="3266" y="5427"/>
                  </a:lnTo>
                  <a:lnTo>
                    <a:pt x="2978" y="5475"/>
                  </a:lnTo>
                  <a:lnTo>
                    <a:pt x="2642" y="5475"/>
                  </a:lnTo>
                  <a:lnTo>
                    <a:pt x="2306" y="5427"/>
                  </a:lnTo>
                  <a:lnTo>
                    <a:pt x="2306" y="5427"/>
                  </a:lnTo>
                  <a:lnTo>
                    <a:pt x="1922" y="5331"/>
                  </a:lnTo>
                  <a:lnTo>
                    <a:pt x="1633" y="5235"/>
                  </a:lnTo>
                  <a:lnTo>
                    <a:pt x="1345" y="5091"/>
                  </a:lnTo>
                  <a:lnTo>
                    <a:pt x="1105" y="4947"/>
                  </a:lnTo>
                  <a:lnTo>
                    <a:pt x="865" y="4803"/>
                  </a:lnTo>
                  <a:lnTo>
                    <a:pt x="673" y="4611"/>
                  </a:lnTo>
                  <a:lnTo>
                    <a:pt x="529" y="4419"/>
                  </a:lnTo>
                  <a:lnTo>
                    <a:pt x="385" y="4226"/>
                  </a:lnTo>
                  <a:lnTo>
                    <a:pt x="145" y="3794"/>
                  </a:lnTo>
                  <a:lnTo>
                    <a:pt x="49" y="3314"/>
                  </a:lnTo>
                  <a:lnTo>
                    <a:pt x="0" y="2834"/>
                  </a:lnTo>
                  <a:lnTo>
                    <a:pt x="97" y="2305"/>
                  </a:lnTo>
                  <a:lnTo>
                    <a:pt x="193" y="1825"/>
                  </a:lnTo>
                  <a:lnTo>
                    <a:pt x="433" y="1393"/>
                  </a:lnTo>
                  <a:lnTo>
                    <a:pt x="721" y="961"/>
                  </a:lnTo>
                  <a:lnTo>
                    <a:pt x="1057" y="625"/>
                  </a:lnTo>
                  <a:lnTo>
                    <a:pt x="1441" y="336"/>
                  </a:lnTo>
                  <a:lnTo>
                    <a:pt x="1922" y="144"/>
                  </a:lnTo>
                  <a:lnTo>
                    <a:pt x="2402" y="0"/>
                  </a:lnTo>
                  <a:lnTo>
                    <a:pt x="2690" y="0"/>
                  </a:lnTo>
                  <a:lnTo>
                    <a:pt x="29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5355200" y="2799850"/>
              <a:ext cx="43250" cy="42050"/>
            </a:xfrm>
            <a:custGeom>
              <a:avLst/>
              <a:gdLst/>
              <a:ahLst/>
              <a:cxnLst/>
              <a:rect l="l" t="t" r="r" b="b"/>
              <a:pathLst>
                <a:path w="1730" h="1682" extrusionOk="0">
                  <a:moveTo>
                    <a:pt x="625" y="0"/>
                  </a:moveTo>
                  <a:lnTo>
                    <a:pt x="481" y="48"/>
                  </a:lnTo>
                  <a:lnTo>
                    <a:pt x="337" y="144"/>
                  </a:lnTo>
                  <a:lnTo>
                    <a:pt x="193" y="240"/>
                  </a:lnTo>
                  <a:lnTo>
                    <a:pt x="145" y="384"/>
                  </a:lnTo>
                  <a:lnTo>
                    <a:pt x="48" y="529"/>
                  </a:lnTo>
                  <a:lnTo>
                    <a:pt x="0" y="673"/>
                  </a:lnTo>
                  <a:lnTo>
                    <a:pt x="48" y="1009"/>
                  </a:lnTo>
                  <a:lnTo>
                    <a:pt x="97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77" y="1633"/>
                  </a:lnTo>
                  <a:lnTo>
                    <a:pt x="769" y="1681"/>
                  </a:lnTo>
                  <a:lnTo>
                    <a:pt x="913" y="1681"/>
                  </a:lnTo>
                  <a:lnTo>
                    <a:pt x="1105" y="1633"/>
                  </a:lnTo>
                  <a:lnTo>
                    <a:pt x="1249" y="1585"/>
                  </a:lnTo>
                  <a:lnTo>
                    <a:pt x="1393" y="1489"/>
                  </a:lnTo>
                  <a:lnTo>
                    <a:pt x="1585" y="1297"/>
                  </a:lnTo>
                  <a:lnTo>
                    <a:pt x="1681" y="1009"/>
                  </a:lnTo>
                  <a:lnTo>
                    <a:pt x="1729" y="673"/>
                  </a:lnTo>
                  <a:lnTo>
                    <a:pt x="1681" y="529"/>
                  </a:lnTo>
                  <a:lnTo>
                    <a:pt x="1633" y="384"/>
                  </a:lnTo>
                  <a:lnTo>
                    <a:pt x="1537" y="288"/>
                  </a:lnTo>
                  <a:lnTo>
                    <a:pt x="1393" y="192"/>
                  </a:lnTo>
                  <a:lnTo>
                    <a:pt x="1249" y="96"/>
                  </a:lnTo>
                  <a:lnTo>
                    <a:pt x="10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extrusionOk="0">
                  <a:moveTo>
                    <a:pt x="1154" y="1"/>
                  </a:move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154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fill="none" extrusionOk="0">
                  <a:moveTo>
                    <a:pt x="1154" y="1"/>
                  </a:moveTo>
                  <a:lnTo>
                    <a:pt x="1154" y="1"/>
                  </a:ln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346" y="49"/>
                  </a:lnTo>
                  <a:lnTo>
                    <a:pt x="11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extrusionOk="0">
                  <a:moveTo>
                    <a:pt x="1201" y="0"/>
                  </a:move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39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4908575" y="2635350"/>
              <a:ext cx="51650" cy="63675"/>
            </a:xfrm>
            <a:custGeom>
              <a:avLst/>
              <a:gdLst/>
              <a:ahLst/>
              <a:cxnLst/>
              <a:rect l="l" t="t" r="r" b="b"/>
              <a:pathLst>
                <a:path w="2066" h="2547" extrusionOk="0">
                  <a:moveTo>
                    <a:pt x="528" y="1"/>
                  </a:moveTo>
                  <a:lnTo>
                    <a:pt x="432" y="49"/>
                  </a:lnTo>
                  <a:lnTo>
                    <a:pt x="288" y="193"/>
                  </a:lnTo>
                  <a:lnTo>
                    <a:pt x="192" y="481"/>
                  </a:lnTo>
                  <a:lnTo>
                    <a:pt x="96" y="865"/>
                  </a:lnTo>
                  <a:lnTo>
                    <a:pt x="48" y="1249"/>
                  </a:lnTo>
                  <a:lnTo>
                    <a:pt x="0" y="1682"/>
                  </a:lnTo>
                  <a:lnTo>
                    <a:pt x="0" y="2018"/>
                  </a:lnTo>
                  <a:lnTo>
                    <a:pt x="96" y="2306"/>
                  </a:lnTo>
                  <a:lnTo>
                    <a:pt x="96" y="2402"/>
                  </a:lnTo>
                  <a:lnTo>
                    <a:pt x="192" y="2450"/>
                  </a:lnTo>
                  <a:lnTo>
                    <a:pt x="336" y="2498"/>
                  </a:lnTo>
                  <a:lnTo>
                    <a:pt x="576" y="2546"/>
                  </a:lnTo>
                  <a:lnTo>
                    <a:pt x="817" y="2546"/>
                  </a:lnTo>
                  <a:lnTo>
                    <a:pt x="1057" y="2498"/>
                  </a:lnTo>
                  <a:lnTo>
                    <a:pt x="1345" y="2450"/>
                  </a:lnTo>
                  <a:lnTo>
                    <a:pt x="1585" y="2354"/>
                  </a:lnTo>
                  <a:lnTo>
                    <a:pt x="1777" y="2210"/>
                  </a:lnTo>
                  <a:lnTo>
                    <a:pt x="1921" y="2018"/>
                  </a:lnTo>
                  <a:lnTo>
                    <a:pt x="2017" y="1778"/>
                  </a:lnTo>
                  <a:lnTo>
                    <a:pt x="2065" y="1538"/>
                  </a:lnTo>
                  <a:lnTo>
                    <a:pt x="2017" y="1346"/>
                  </a:lnTo>
                  <a:lnTo>
                    <a:pt x="1969" y="1153"/>
                  </a:lnTo>
                  <a:lnTo>
                    <a:pt x="1921" y="961"/>
                  </a:lnTo>
                  <a:lnTo>
                    <a:pt x="1825" y="769"/>
                  </a:lnTo>
                  <a:lnTo>
                    <a:pt x="1537" y="481"/>
                  </a:lnTo>
                  <a:lnTo>
                    <a:pt x="1201" y="241"/>
                  </a:lnTo>
                  <a:lnTo>
                    <a:pt x="913" y="49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4912175" y="2641350"/>
              <a:ext cx="15625" cy="51675"/>
            </a:xfrm>
            <a:custGeom>
              <a:avLst/>
              <a:gdLst/>
              <a:ahLst/>
              <a:cxnLst/>
              <a:rect l="l" t="t" r="r" b="b"/>
              <a:pathLst>
                <a:path w="625" h="2067" extrusionOk="0">
                  <a:moveTo>
                    <a:pt x="336" y="1"/>
                  </a:moveTo>
                  <a:lnTo>
                    <a:pt x="288" y="97"/>
                  </a:lnTo>
                  <a:lnTo>
                    <a:pt x="144" y="289"/>
                  </a:lnTo>
                  <a:lnTo>
                    <a:pt x="96" y="625"/>
                  </a:lnTo>
                  <a:lnTo>
                    <a:pt x="0" y="1009"/>
                  </a:lnTo>
                  <a:lnTo>
                    <a:pt x="0" y="1394"/>
                  </a:lnTo>
                  <a:lnTo>
                    <a:pt x="48" y="1730"/>
                  </a:lnTo>
                  <a:lnTo>
                    <a:pt x="96" y="1970"/>
                  </a:lnTo>
                  <a:lnTo>
                    <a:pt x="144" y="2066"/>
                  </a:lnTo>
                  <a:lnTo>
                    <a:pt x="288" y="2066"/>
                  </a:lnTo>
                  <a:lnTo>
                    <a:pt x="336" y="1970"/>
                  </a:lnTo>
                  <a:lnTo>
                    <a:pt x="480" y="1778"/>
                  </a:lnTo>
                  <a:lnTo>
                    <a:pt x="576" y="1442"/>
                  </a:lnTo>
                  <a:lnTo>
                    <a:pt x="624" y="1058"/>
                  </a:lnTo>
                  <a:lnTo>
                    <a:pt x="624" y="673"/>
                  </a:lnTo>
                  <a:lnTo>
                    <a:pt x="576" y="337"/>
                  </a:lnTo>
                  <a:lnTo>
                    <a:pt x="528" y="97"/>
                  </a:lnTo>
                  <a:lnTo>
                    <a:pt x="480" y="49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9"/>
          <p:cNvGrpSpPr/>
          <p:nvPr/>
        </p:nvGrpSpPr>
        <p:grpSpPr>
          <a:xfrm>
            <a:off x="2662658" y="810379"/>
            <a:ext cx="6367911" cy="3922930"/>
            <a:chOff x="1569550" y="629994"/>
            <a:chExt cx="5900038" cy="3634698"/>
          </a:xfrm>
        </p:grpSpPr>
        <p:grpSp>
          <p:nvGrpSpPr>
            <p:cNvPr id="486" name="Google Shape;486;p9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487" name="Google Shape;487;p9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9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9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9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9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2" name="Google Shape;492;p9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3" name="Google Shape;493;p9"/>
          <p:cNvSpPr txBox="1">
            <a:spLocks noGrp="1"/>
          </p:cNvSpPr>
          <p:nvPr>
            <p:ph type="subTitle" idx="1"/>
          </p:nvPr>
        </p:nvSpPr>
        <p:spPr>
          <a:xfrm>
            <a:off x="3890575" y="2470449"/>
            <a:ext cx="4533300" cy="14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494" name="Google Shape;494;p9"/>
          <p:cNvSpPr txBox="1">
            <a:spLocks noGrp="1"/>
          </p:cNvSpPr>
          <p:nvPr>
            <p:ph type="title"/>
          </p:nvPr>
        </p:nvSpPr>
        <p:spPr>
          <a:xfrm>
            <a:off x="3890600" y="1707885"/>
            <a:ext cx="453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495" name="Google Shape;495;p9"/>
          <p:cNvSpPr/>
          <p:nvPr/>
        </p:nvSpPr>
        <p:spPr>
          <a:xfrm rot="-10459115">
            <a:off x="-1615191" y="4422128"/>
            <a:ext cx="6161576" cy="3441099"/>
          </a:xfrm>
          <a:custGeom>
            <a:avLst/>
            <a:gdLst/>
            <a:ahLst/>
            <a:cxnLst/>
            <a:rect l="l" t="t" r="r" b="b"/>
            <a:pathLst>
              <a:path w="52984" h="35437" extrusionOk="0">
                <a:moveTo>
                  <a:pt x="38866" y="0"/>
                </a:moveTo>
                <a:lnTo>
                  <a:pt x="38261" y="20"/>
                </a:lnTo>
                <a:lnTo>
                  <a:pt x="37656" y="81"/>
                </a:lnTo>
                <a:lnTo>
                  <a:pt x="37071" y="182"/>
                </a:lnTo>
                <a:lnTo>
                  <a:pt x="36466" y="323"/>
                </a:lnTo>
                <a:lnTo>
                  <a:pt x="35861" y="525"/>
                </a:lnTo>
                <a:lnTo>
                  <a:pt x="35276" y="767"/>
                </a:lnTo>
                <a:lnTo>
                  <a:pt x="34691" y="1089"/>
                </a:lnTo>
                <a:lnTo>
                  <a:pt x="34146" y="1412"/>
                </a:lnTo>
                <a:lnTo>
                  <a:pt x="33602" y="1694"/>
                </a:lnTo>
                <a:lnTo>
                  <a:pt x="33057" y="1936"/>
                </a:lnTo>
                <a:lnTo>
                  <a:pt x="32553" y="2158"/>
                </a:lnTo>
                <a:lnTo>
                  <a:pt x="32029" y="2360"/>
                </a:lnTo>
                <a:lnTo>
                  <a:pt x="31525" y="2541"/>
                </a:lnTo>
                <a:lnTo>
                  <a:pt x="31040" y="2683"/>
                </a:lnTo>
                <a:lnTo>
                  <a:pt x="30536" y="2804"/>
                </a:lnTo>
                <a:lnTo>
                  <a:pt x="30052" y="2904"/>
                </a:lnTo>
                <a:lnTo>
                  <a:pt x="29568" y="2985"/>
                </a:lnTo>
                <a:lnTo>
                  <a:pt x="29084" y="3046"/>
                </a:lnTo>
                <a:lnTo>
                  <a:pt x="28600" y="3086"/>
                </a:lnTo>
                <a:lnTo>
                  <a:pt x="28116" y="3126"/>
                </a:lnTo>
                <a:lnTo>
                  <a:pt x="27148" y="3126"/>
                </a:lnTo>
                <a:lnTo>
                  <a:pt x="26644" y="3106"/>
                </a:lnTo>
                <a:lnTo>
                  <a:pt x="26139" y="3066"/>
                </a:lnTo>
                <a:lnTo>
                  <a:pt x="25091" y="2945"/>
                </a:lnTo>
                <a:lnTo>
                  <a:pt x="24022" y="2804"/>
                </a:lnTo>
                <a:lnTo>
                  <a:pt x="22872" y="2622"/>
                </a:lnTo>
                <a:lnTo>
                  <a:pt x="20371" y="2199"/>
                </a:lnTo>
                <a:lnTo>
                  <a:pt x="19000" y="1957"/>
                </a:lnTo>
                <a:lnTo>
                  <a:pt x="17507" y="1735"/>
                </a:lnTo>
                <a:lnTo>
                  <a:pt x="16741" y="1654"/>
                </a:lnTo>
                <a:lnTo>
                  <a:pt x="15974" y="1594"/>
                </a:lnTo>
                <a:lnTo>
                  <a:pt x="15208" y="1594"/>
                </a:lnTo>
                <a:lnTo>
                  <a:pt x="14442" y="1634"/>
                </a:lnTo>
                <a:lnTo>
                  <a:pt x="13675" y="1694"/>
                </a:lnTo>
                <a:lnTo>
                  <a:pt x="12929" y="1815"/>
                </a:lnTo>
                <a:lnTo>
                  <a:pt x="12183" y="1957"/>
                </a:lnTo>
                <a:lnTo>
                  <a:pt x="11437" y="2158"/>
                </a:lnTo>
                <a:lnTo>
                  <a:pt x="10710" y="2380"/>
                </a:lnTo>
                <a:lnTo>
                  <a:pt x="10005" y="2642"/>
                </a:lnTo>
                <a:lnTo>
                  <a:pt x="9299" y="2945"/>
                </a:lnTo>
                <a:lnTo>
                  <a:pt x="8613" y="3288"/>
                </a:lnTo>
                <a:lnTo>
                  <a:pt x="7947" y="3651"/>
                </a:lnTo>
                <a:lnTo>
                  <a:pt x="7302" y="4054"/>
                </a:lnTo>
                <a:lnTo>
                  <a:pt x="6657" y="4498"/>
                </a:lnTo>
                <a:lnTo>
                  <a:pt x="6051" y="4962"/>
                </a:lnTo>
                <a:lnTo>
                  <a:pt x="5446" y="5466"/>
                </a:lnTo>
                <a:lnTo>
                  <a:pt x="4882" y="6010"/>
                </a:lnTo>
                <a:lnTo>
                  <a:pt x="4337" y="6575"/>
                </a:lnTo>
                <a:lnTo>
                  <a:pt x="3813" y="7180"/>
                </a:lnTo>
                <a:lnTo>
                  <a:pt x="3329" y="7805"/>
                </a:lnTo>
                <a:lnTo>
                  <a:pt x="2865" y="8471"/>
                </a:lnTo>
                <a:lnTo>
                  <a:pt x="2441" y="9157"/>
                </a:lnTo>
                <a:lnTo>
                  <a:pt x="2038" y="9883"/>
                </a:lnTo>
                <a:lnTo>
                  <a:pt x="1675" y="10629"/>
                </a:lnTo>
                <a:lnTo>
                  <a:pt x="1332" y="11416"/>
                </a:lnTo>
                <a:lnTo>
                  <a:pt x="1050" y="12202"/>
                </a:lnTo>
                <a:lnTo>
                  <a:pt x="787" y="13049"/>
                </a:lnTo>
                <a:lnTo>
                  <a:pt x="566" y="13896"/>
                </a:lnTo>
                <a:lnTo>
                  <a:pt x="384" y="14784"/>
                </a:lnTo>
                <a:lnTo>
                  <a:pt x="243" y="15691"/>
                </a:lnTo>
                <a:lnTo>
                  <a:pt x="142" y="16619"/>
                </a:lnTo>
                <a:lnTo>
                  <a:pt x="82" y="17547"/>
                </a:lnTo>
                <a:lnTo>
                  <a:pt x="41" y="18434"/>
                </a:lnTo>
                <a:lnTo>
                  <a:pt x="21" y="19302"/>
                </a:lnTo>
                <a:lnTo>
                  <a:pt x="1" y="20129"/>
                </a:lnTo>
                <a:lnTo>
                  <a:pt x="21" y="20915"/>
                </a:lnTo>
                <a:lnTo>
                  <a:pt x="61" y="21682"/>
                </a:lnTo>
                <a:lnTo>
                  <a:pt x="122" y="22408"/>
                </a:lnTo>
                <a:lnTo>
                  <a:pt x="203" y="23113"/>
                </a:lnTo>
                <a:lnTo>
                  <a:pt x="324" y="23799"/>
                </a:lnTo>
                <a:lnTo>
                  <a:pt x="465" y="24465"/>
                </a:lnTo>
                <a:lnTo>
                  <a:pt x="646" y="25090"/>
                </a:lnTo>
                <a:lnTo>
                  <a:pt x="848" y="25675"/>
                </a:lnTo>
                <a:lnTo>
                  <a:pt x="1070" y="26260"/>
                </a:lnTo>
                <a:lnTo>
                  <a:pt x="1332" y="26804"/>
                </a:lnTo>
                <a:lnTo>
                  <a:pt x="1635" y="27349"/>
                </a:lnTo>
                <a:lnTo>
                  <a:pt x="1977" y="27853"/>
                </a:lnTo>
                <a:lnTo>
                  <a:pt x="2340" y="28337"/>
                </a:lnTo>
                <a:lnTo>
                  <a:pt x="2744" y="28801"/>
                </a:lnTo>
                <a:lnTo>
                  <a:pt x="3208" y="29265"/>
                </a:lnTo>
                <a:lnTo>
                  <a:pt x="3692" y="29688"/>
                </a:lnTo>
                <a:lnTo>
                  <a:pt x="4216" y="30092"/>
                </a:lnTo>
                <a:lnTo>
                  <a:pt x="4781" y="30495"/>
                </a:lnTo>
                <a:lnTo>
                  <a:pt x="5406" y="30878"/>
                </a:lnTo>
                <a:lnTo>
                  <a:pt x="6072" y="31241"/>
                </a:lnTo>
                <a:lnTo>
                  <a:pt x="6757" y="31584"/>
                </a:lnTo>
                <a:lnTo>
                  <a:pt x="7524" y="31927"/>
                </a:lnTo>
                <a:lnTo>
                  <a:pt x="8331" y="32250"/>
                </a:lnTo>
                <a:lnTo>
                  <a:pt x="9178" y="32552"/>
                </a:lnTo>
                <a:lnTo>
                  <a:pt x="10085" y="32855"/>
                </a:lnTo>
                <a:lnTo>
                  <a:pt x="11033" y="33157"/>
                </a:lnTo>
                <a:lnTo>
                  <a:pt x="12042" y="33440"/>
                </a:lnTo>
                <a:lnTo>
                  <a:pt x="13111" y="33702"/>
                </a:lnTo>
                <a:lnTo>
                  <a:pt x="14200" y="33964"/>
                </a:lnTo>
                <a:lnTo>
                  <a:pt x="15309" y="34206"/>
                </a:lnTo>
                <a:lnTo>
                  <a:pt x="16438" y="34408"/>
                </a:lnTo>
                <a:lnTo>
                  <a:pt x="17568" y="34610"/>
                </a:lnTo>
                <a:lnTo>
                  <a:pt x="18697" y="34771"/>
                </a:lnTo>
                <a:lnTo>
                  <a:pt x="19847" y="34932"/>
                </a:lnTo>
                <a:lnTo>
                  <a:pt x="21017" y="35053"/>
                </a:lnTo>
                <a:lnTo>
                  <a:pt x="22166" y="35174"/>
                </a:lnTo>
                <a:lnTo>
                  <a:pt x="23316" y="35255"/>
                </a:lnTo>
                <a:lnTo>
                  <a:pt x="24486" y="35336"/>
                </a:lnTo>
                <a:lnTo>
                  <a:pt x="25635" y="35396"/>
                </a:lnTo>
                <a:lnTo>
                  <a:pt x="26785" y="35416"/>
                </a:lnTo>
                <a:lnTo>
                  <a:pt x="27935" y="35437"/>
                </a:lnTo>
                <a:lnTo>
                  <a:pt x="29064" y="35437"/>
                </a:lnTo>
                <a:lnTo>
                  <a:pt x="30193" y="35416"/>
                </a:lnTo>
                <a:lnTo>
                  <a:pt x="31323" y="35376"/>
                </a:lnTo>
                <a:lnTo>
                  <a:pt x="32432" y="35316"/>
                </a:lnTo>
                <a:lnTo>
                  <a:pt x="33521" y="35255"/>
                </a:lnTo>
                <a:lnTo>
                  <a:pt x="34610" y="35154"/>
                </a:lnTo>
                <a:lnTo>
                  <a:pt x="35659" y="35053"/>
                </a:lnTo>
                <a:lnTo>
                  <a:pt x="36708" y="34932"/>
                </a:lnTo>
                <a:lnTo>
                  <a:pt x="37716" y="34811"/>
                </a:lnTo>
                <a:lnTo>
                  <a:pt x="38725" y="34650"/>
                </a:lnTo>
                <a:lnTo>
                  <a:pt x="39693" y="34489"/>
                </a:lnTo>
                <a:lnTo>
                  <a:pt x="40641" y="34307"/>
                </a:lnTo>
                <a:lnTo>
                  <a:pt x="41569" y="34105"/>
                </a:lnTo>
                <a:lnTo>
                  <a:pt x="42456" y="33904"/>
                </a:lnTo>
                <a:lnTo>
                  <a:pt x="43303" y="33682"/>
                </a:lnTo>
                <a:lnTo>
                  <a:pt x="44130" y="33460"/>
                </a:lnTo>
                <a:lnTo>
                  <a:pt x="44917" y="33198"/>
                </a:lnTo>
                <a:lnTo>
                  <a:pt x="45683" y="32936"/>
                </a:lnTo>
                <a:lnTo>
                  <a:pt x="46389" y="32673"/>
                </a:lnTo>
                <a:lnTo>
                  <a:pt x="46732" y="32532"/>
                </a:lnTo>
                <a:lnTo>
                  <a:pt x="47075" y="32371"/>
                </a:lnTo>
                <a:lnTo>
                  <a:pt x="47397" y="32210"/>
                </a:lnTo>
                <a:lnTo>
                  <a:pt x="47700" y="32048"/>
                </a:lnTo>
                <a:lnTo>
                  <a:pt x="48002" y="31867"/>
                </a:lnTo>
                <a:lnTo>
                  <a:pt x="48305" y="31685"/>
                </a:lnTo>
                <a:lnTo>
                  <a:pt x="48849" y="31282"/>
                </a:lnTo>
                <a:lnTo>
                  <a:pt x="49374" y="30858"/>
                </a:lnTo>
                <a:lnTo>
                  <a:pt x="49858" y="30415"/>
                </a:lnTo>
                <a:lnTo>
                  <a:pt x="50281" y="29930"/>
                </a:lnTo>
                <a:lnTo>
                  <a:pt x="50705" y="29406"/>
                </a:lnTo>
                <a:lnTo>
                  <a:pt x="51068" y="28882"/>
                </a:lnTo>
                <a:lnTo>
                  <a:pt x="51391" y="28317"/>
                </a:lnTo>
                <a:lnTo>
                  <a:pt x="51693" y="27732"/>
                </a:lnTo>
                <a:lnTo>
                  <a:pt x="51976" y="27107"/>
                </a:lnTo>
                <a:lnTo>
                  <a:pt x="52197" y="26482"/>
                </a:lnTo>
                <a:lnTo>
                  <a:pt x="52399" y="25836"/>
                </a:lnTo>
                <a:lnTo>
                  <a:pt x="52581" y="25171"/>
                </a:lnTo>
                <a:lnTo>
                  <a:pt x="52722" y="24485"/>
                </a:lnTo>
                <a:lnTo>
                  <a:pt x="52823" y="23779"/>
                </a:lnTo>
                <a:lnTo>
                  <a:pt x="52903" y="23053"/>
                </a:lnTo>
                <a:lnTo>
                  <a:pt x="52964" y="22327"/>
                </a:lnTo>
                <a:lnTo>
                  <a:pt x="52984" y="21581"/>
                </a:lnTo>
                <a:lnTo>
                  <a:pt x="52984" y="20814"/>
                </a:lnTo>
                <a:lnTo>
                  <a:pt x="52964" y="20048"/>
                </a:lnTo>
                <a:lnTo>
                  <a:pt x="52903" y="19261"/>
                </a:lnTo>
                <a:lnTo>
                  <a:pt x="52823" y="18475"/>
                </a:lnTo>
                <a:lnTo>
                  <a:pt x="52722" y="17688"/>
                </a:lnTo>
                <a:lnTo>
                  <a:pt x="52601" y="16881"/>
                </a:lnTo>
                <a:lnTo>
                  <a:pt x="52460" y="16075"/>
                </a:lnTo>
                <a:lnTo>
                  <a:pt x="52278" y="15268"/>
                </a:lnTo>
                <a:lnTo>
                  <a:pt x="52097" y="14461"/>
                </a:lnTo>
                <a:lnTo>
                  <a:pt x="51895" y="13634"/>
                </a:lnTo>
                <a:lnTo>
                  <a:pt x="51653" y="12827"/>
                </a:lnTo>
                <a:lnTo>
                  <a:pt x="51411" y="12001"/>
                </a:lnTo>
                <a:lnTo>
                  <a:pt x="51149" y="11214"/>
                </a:lnTo>
                <a:lnTo>
                  <a:pt x="50846" y="10427"/>
                </a:lnTo>
                <a:lnTo>
                  <a:pt x="50523" y="9661"/>
                </a:lnTo>
                <a:lnTo>
                  <a:pt x="50181" y="8915"/>
                </a:lnTo>
                <a:lnTo>
                  <a:pt x="49818" y="8209"/>
                </a:lnTo>
                <a:lnTo>
                  <a:pt x="49434" y="7503"/>
                </a:lnTo>
                <a:lnTo>
                  <a:pt x="49031" y="6837"/>
                </a:lnTo>
                <a:lnTo>
                  <a:pt x="48607" y="6192"/>
                </a:lnTo>
                <a:lnTo>
                  <a:pt x="48184" y="5567"/>
                </a:lnTo>
                <a:lnTo>
                  <a:pt x="47720" y="4982"/>
                </a:lnTo>
                <a:lnTo>
                  <a:pt x="47256" y="4417"/>
                </a:lnTo>
                <a:lnTo>
                  <a:pt x="46752" y="3893"/>
                </a:lnTo>
                <a:lnTo>
                  <a:pt x="46268" y="3389"/>
                </a:lnTo>
                <a:lnTo>
                  <a:pt x="45743" y="2925"/>
                </a:lnTo>
                <a:lnTo>
                  <a:pt x="45219" y="2481"/>
                </a:lnTo>
                <a:lnTo>
                  <a:pt x="44675" y="2078"/>
                </a:lnTo>
                <a:lnTo>
                  <a:pt x="44130" y="1694"/>
                </a:lnTo>
                <a:lnTo>
                  <a:pt x="43565" y="1351"/>
                </a:lnTo>
                <a:lnTo>
                  <a:pt x="43001" y="1049"/>
                </a:lnTo>
                <a:lnTo>
                  <a:pt x="42436" y="787"/>
                </a:lnTo>
                <a:lnTo>
                  <a:pt x="41851" y="565"/>
                </a:lnTo>
                <a:lnTo>
                  <a:pt x="41266" y="363"/>
                </a:lnTo>
                <a:lnTo>
                  <a:pt x="40661" y="222"/>
                </a:lnTo>
                <a:lnTo>
                  <a:pt x="40076" y="101"/>
                </a:lnTo>
                <a:lnTo>
                  <a:pt x="39471" y="41"/>
                </a:lnTo>
                <a:lnTo>
                  <a:pt x="3886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6" name="Google Shape;496;p9"/>
          <p:cNvGrpSpPr/>
          <p:nvPr/>
        </p:nvGrpSpPr>
        <p:grpSpPr>
          <a:xfrm flipH="1">
            <a:off x="-6539" y="-10007"/>
            <a:ext cx="3109462" cy="1842098"/>
            <a:chOff x="238125" y="3383650"/>
            <a:chExt cx="1287775" cy="762900"/>
          </a:xfrm>
        </p:grpSpPr>
        <p:sp>
          <p:nvSpPr>
            <p:cNvPr id="497" name="Google Shape;497;p9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9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9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0" name="Google Shape;500;p9"/>
          <p:cNvGrpSpPr/>
          <p:nvPr/>
        </p:nvGrpSpPr>
        <p:grpSpPr>
          <a:xfrm rot="5400000" flipH="1">
            <a:off x="7418010" y="3221735"/>
            <a:ext cx="1296319" cy="2563468"/>
            <a:chOff x="961675" y="1958725"/>
            <a:chExt cx="563225" cy="1113825"/>
          </a:xfrm>
        </p:grpSpPr>
        <p:sp>
          <p:nvSpPr>
            <p:cNvPr id="501" name="Google Shape;501;p9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9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3" name="Google Shape;503;p9"/>
          <p:cNvSpPr/>
          <p:nvPr/>
        </p:nvSpPr>
        <p:spPr>
          <a:xfrm>
            <a:off x="1914965" y="12301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4" name="Google Shape;504;p9"/>
          <p:cNvGrpSpPr/>
          <p:nvPr/>
        </p:nvGrpSpPr>
        <p:grpSpPr>
          <a:xfrm>
            <a:off x="5344099" y="1011675"/>
            <a:ext cx="475779" cy="475800"/>
            <a:chOff x="1460350" y="2402425"/>
            <a:chExt cx="208950" cy="208950"/>
          </a:xfrm>
        </p:grpSpPr>
        <p:sp>
          <p:nvSpPr>
            <p:cNvPr id="505" name="Google Shape;505;p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533;p9"/>
          <p:cNvGrpSpPr/>
          <p:nvPr/>
        </p:nvGrpSpPr>
        <p:grpSpPr>
          <a:xfrm rot="3427705">
            <a:off x="5076528" y="4180104"/>
            <a:ext cx="340783" cy="340829"/>
            <a:chOff x="1460350" y="2402425"/>
            <a:chExt cx="208950" cy="208950"/>
          </a:xfrm>
        </p:grpSpPr>
        <p:sp>
          <p:nvSpPr>
            <p:cNvPr id="534" name="Google Shape;534;p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2" name="Google Shape;562;p9"/>
          <p:cNvSpPr/>
          <p:nvPr/>
        </p:nvSpPr>
        <p:spPr>
          <a:xfrm>
            <a:off x="8188388" y="86637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17"/>
          <p:cNvGrpSpPr/>
          <p:nvPr/>
        </p:nvGrpSpPr>
        <p:grpSpPr>
          <a:xfrm rot="10800000">
            <a:off x="1373558" y="670004"/>
            <a:ext cx="6367911" cy="3922930"/>
            <a:chOff x="1569550" y="629994"/>
            <a:chExt cx="5900038" cy="3634698"/>
          </a:xfrm>
        </p:grpSpPr>
        <p:grpSp>
          <p:nvGrpSpPr>
            <p:cNvPr id="833" name="Google Shape;833;p17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834" name="Google Shape;834;p17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17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17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17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17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9" name="Google Shape;839;p17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17"/>
          <p:cNvSpPr txBox="1">
            <a:spLocks noGrp="1"/>
          </p:cNvSpPr>
          <p:nvPr>
            <p:ph type="title"/>
          </p:nvPr>
        </p:nvSpPr>
        <p:spPr>
          <a:xfrm>
            <a:off x="2391900" y="3305513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41" name="Google Shape;841;p17"/>
          <p:cNvSpPr txBox="1">
            <a:spLocks noGrp="1"/>
          </p:cNvSpPr>
          <p:nvPr>
            <p:ph type="subTitle" idx="1"/>
          </p:nvPr>
        </p:nvSpPr>
        <p:spPr>
          <a:xfrm>
            <a:off x="2009325" y="1422650"/>
            <a:ext cx="5125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7"/>
          <p:cNvSpPr/>
          <p:nvPr/>
        </p:nvSpPr>
        <p:spPr>
          <a:xfrm rot="10800000">
            <a:off x="7181552" y="-1339308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17"/>
          <p:cNvSpPr/>
          <p:nvPr/>
        </p:nvSpPr>
        <p:spPr>
          <a:xfrm rot="-5737592" flipH="1">
            <a:off x="-1783885" y="2356154"/>
            <a:ext cx="3536688" cy="352507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4" name="Google Shape;844;p17"/>
          <p:cNvGrpSpPr/>
          <p:nvPr/>
        </p:nvGrpSpPr>
        <p:grpSpPr>
          <a:xfrm rot="-5400000" flipH="1">
            <a:off x="627067" y="-643620"/>
            <a:ext cx="1296319" cy="2563468"/>
            <a:chOff x="961675" y="1958725"/>
            <a:chExt cx="563225" cy="1113825"/>
          </a:xfrm>
        </p:grpSpPr>
        <p:sp>
          <p:nvSpPr>
            <p:cNvPr id="845" name="Google Shape;845;p17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7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17"/>
          <p:cNvGrpSpPr/>
          <p:nvPr/>
        </p:nvGrpSpPr>
        <p:grpSpPr>
          <a:xfrm rot="10800000" flipH="1">
            <a:off x="5860738" y="3085772"/>
            <a:ext cx="3487166" cy="2065857"/>
            <a:chOff x="238125" y="3383650"/>
            <a:chExt cx="1287775" cy="762900"/>
          </a:xfrm>
        </p:grpSpPr>
        <p:sp>
          <p:nvSpPr>
            <p:cNvPr id="848" name="Google Shape;848;p17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7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7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1" name="Google Shape;851;p17"/>
          <p:cNvGrpSpPr/>
          <p:nvPr/>
        </p:nvGrpSpPr>
        <p:grpSpPr>
          <a:xfrm>
            <a:off x="7232137" y="3085775"/>
            <a:ext cx="475779" cy="475800"/>
            <a:chOff x="1460350" y="2402425"/>
            <a:chExt cx="208950" cy="208950"/>
          </a:xfrm>
        </p:grpSpPr>
        <p:sp>
          <p:nvSpPr>
            <p:cNvPr id="852" name="Google Shape;852;p1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0" name="Google Shape;880;p17"/>
          <p:cNvGrpSpPr/>
          <p:nvPr/>
        </p:nvGrpSpPr>
        <p:grpSpPr>
          <a:xfrm rot="3427758">
            <a:off x="1037343" y="1498272"/>
            <a:ext cx="475768" cy="475796"/>
            <a:chOff x="1460350" y="2402425"/>
            <a:chExt cx="208950" cy="208950"/>
          </a:xfrm>
        </p:grpSpPr>
        <p:sp>
          <p:nvSpPr>
            <p:cNvPr id="881" name="Google Shape;881;p1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17"/>
          <p:cNvSpPr/>
          <p:nvPr/>
        </p:nvSpPr>
        <p:spPr>
          <a:xfrm>
            <a:off x="5630958" y="934018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17"/>
          <p:cNvSpPr/>
          <p:nvPr/>
        </p:nvSpPr>
        <p:spPr>
          <a:xfrm>
            <a:off x="1680765" y="3685020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8" r:id="rId8"/>
    <p:sldLayoutId id="2147483663" r:id="rId9"/>
    <p:sldLayoutId id="2147483665" r:id="rId10"/>
    <p:sldLayoutId id="2147483670" r:id="rId11"/>
    <p:sldLayoutId id="2147483691" r:id="rId12"/>
    <p:sldLayoutId id="2147483698" r:id="rId13"/>
    <p:sldLayoutId id="2147483700" r:id="rId14"/>
    <p:sldLayoutId id="2147483701" r:id="rId15"/>
    <p:sldLayoutId id="2147483704" r:id="rId16"/>
    <p:sldLayoutId id="2147483710" r:id="rId17"/>
    <p:sldLayoutId id="2147483711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60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87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0" name="Google Shape;4060;p71"/>
          <p:cNvSpPr txBox="1">
            <a:spLocks noGrp="1"/>
          </p:cNvSpPr>
          <p:nvPr>
            <p:ph type="ctrTitle"/>
          </p:nvPr>
        </p:nvSpPr>
        <p:spPr>
          <a:xfrm>
            <a:off x="1891488" y="1556968"/>
            <a:ext cx="5361000" cy="12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учителя-логопеда родителям детей с речевыми проблемами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4061" name="Google Shape;4061;p71"/>
          <p:cNvSpPr txBox="1">
            <a:spLocks noGrp="1"/>
          </p:cNvSpPr>
          <p:nvPr>
            <p:ph type="subTitle" idx="1"/>
          </p:nvPr>
        </p:nvSpPr>
        <p:spPr>
          <a:xfrm>
            <a:off x="2622575" y="3190600"/>
            <a:ext cx="389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62" name="Google Shape;4062;p71"/>
          <p:cNvSpPr/>
          <p:nvPr/>
        </p:nvSpPr>
        <p:spPr>
          <a:xfrm rot="10800000">
            <a:off x="3794446" y="2946177"/>
            <a:ext cx="1555119" cy="174751"/>
          </a:xfrm>
          <a:custGeom>
            <a:avLst/>
            <a:gdLst/>
            <a:ahLst/>
            <a:cxnLst/>
            <a:rect l="l" t="t" r="r" b="b"/>
            <a:pathLst>
              <a:path w="20452" h="2623" extrusionOk="0">
                <a:moveTo>
                  <a:pt x="19806" y="1"/>
                </a:moveTo>
                <a:lnTo>
                  <a:pt x="19342" y="41"/>
                </a:lnTo>
                <a:lnTo>
                  <a:pt x="18757" y="142"/>
                </a:lnTo>
                <a:lnTo>
                  <a:pt x="18051" y="283"/>
                </a:lnTo>
                <a:lnTo>
                  <a:pt x="17325" y="384"/>
                </a:lnTo>
                <a:lnTo>
                  <a:pt x="16539" y="505"/>
                </a:lnTo>
                <a:lnTo>
                  <a:pt x="15712" y="586"/>
                </a:lnTo>
                <a:lnTo>
                  <a:pt x="14824" y="666"/>
                </a:lnTo>
                <a:lnTo>
                  <a:pt x="13896" y="727"/>
                </a:lnTo>
                <a:lnTo>
                  <a:pt x="12928" y="787"/>
                </a:lnTo>
                <a:lnTo>
                  <a:pt x="11920" y="807"/>
                </a:lnTo>
                <a:lnTo>
                  <a:pt x="10851" y="828"/>
                </a:lnTo>
                <a:lnTo>
                  <a:pt x="9742" y="828"/>
                </a:lnTo>
                <a:lnTo>
                  <a:pt x="8592" y="807"/>
                </a:lnTo>
                <a:lnTo>
                  <a:pt x="7382" y="767"/>
                </a:lnTo>
                <a:lnTo>
                  <a:pt x="6152" y="707"/>
                </a:lnTo>
                <a:lnTo>
                  <a:pt x="4861" y="606"/>
                </a:lnTo>
                <a:lnTo>
                  <a:pt x="3530" y="505"/>
                </a:lnTo>
                <a:lnTo>
                  <a:pt x="2158" y="384"/>
                </a:lnTo>
                <a:lnTo>
                  <a:pt x="1614" y="344"/>
                </a:lnTo>
                <a:lnTo>
                  <a:pt x="1150" y="344"/>
                </a:lnTo>
                <a:lnTo>
                  <a:pt x="767" y="384"/>
                </a:lnTo>
                <a:lnTo>
                  <a:pt x="444" y="444"/>
                </a:lnTo>
                <a:lnTo>
                  <a:pt x="323" y="505"/>
                </a:lnTo>
                <a:lnTo>
                  <a:pt x="222" y="545"/>
                </a:lnTo>
                <a:lnTo>
                  <a:pt x="141" y="606"/>
                </a:lnTo>
                <a:lnTo>
                  <a:pt x="61" y="666"/>
                </a:lnTo>
                <a:lnTo>
                  <a:pt x="20" y="747"/>
                </a:lnTo>
                <a:lnTo>
                  <a:pt x="0" y="807"/>
                </a:lnTo>
                <a:lnTo>
                  <a:pt x="0" y="888"/>
                </a:lnTo>
                <a:lnTo>
                  <a:pt x="20" y="969"/>
                </a:lnTo>
                <a:lnTo>
                  <a:pt x="41" y="1050"/>
                </a:lnTo>
                <a:lnTo>
                  <a:pt x="101" y="1130"/>
                </a:lnTo>
                <a:lnTo>
                  <a:pt x="182" y="1211"/>
                </a:lnTo>
                <a:lnTo>
                  <a:pt x="283" y="1292"/>
                </a:lnTo>
                <a:lnTo>
                  <a:pt x="404" y="1372"/>
                </a:lnTo>
                <a:lnTo>
                  <a:pt x="545" y="1453"/>
                </a:lnTo>
                <a:lnTo>
                  <a:pt x="888" y="1614"/>
                </a:lnTo>
                <a:lnTo>
                  <a:pt x="1331" y="1776"/>
                </a:lnTo>
                <a:lnTo>
                  <a:pt x="1856" y="1897"/>
                </a:lnTo>
                <a:lnTo>
                  <a:pt x="2461" y="2018"/>
                </a:lnTo>
                <a:lnTo>
                  <a:pt x="3167" y="2098"/>
                </a:lnTo>
                <a:lnTo>
                  <a:pt x="4659" y="2260"/>
                </a:lnTo>
                <a:lnTo>
                  <a:pt x="6172" y="2401"/>
                </a:lnTo>
                <a:lnTo>
                  <a:pt x="7685" y="2522"/>
                </a:lnTo>
                <a:lnTo>
                  <a:pt x="9197" y="2603"/>
                </a:lnTo>
                <a:lnTo>
                  <a:pt x="9964" y="2623"/>
                </a:lnTo>
                <a:lnTo>
                  <a:pt x="11517" y="2623"/>
                </a:lnTo>
                <a:lnTo>
                  <a:pt x="12303" y="2582"/>
                </a:lnTo>
                <a:lnTo>
                  <a:pt x="13090" y="2542"/>
                </a:lnTo>
                <a:lnTo>
                  <a:pt x="13876" y="2481"/>
                </a:lnTo>
                <a:lnTo>
                  <a:pt x="14683" y="2381"/>
                </a:lnTo>
                <a:lnTo>
                  <a:pt x="15490" y="2280"/>
                </a:lnTo>
                <a:lnTo>
                  <a:pt x="16276" y="2139"/>
                </a:lnTo>
                <a:lnTo>
                  <a:pt x="17023" y="1957"/>
                </a:lnTo>
                <a:lnTo>
                  <a:pt x="17708" y="1776"/>
                </a:lnTo>
                <a:lnTo>
                  <a:pt x="18334" y="1554"/>
                </a:lnTo>
                <a:lnTo>
                  <a:pt x="18898" y="1332"/>
                </a:lnTo>
                <a:lnTo>
                  <a:pt x="19362" y="1110"/>
                </a:lnTo>
                <a:lnTo>
                  <a:pt x="19766" y="888"/>
                </a:lnTo>
                <a:lnTo>
                  <a:pt x="20088" y="686"/>
                </a:lnTo>
                <a:lnTo>
                  <a:pt x="20310" y="485"/>
                </a:lnTo>
                <a:lnTo>
                  <a:pt x="20371" y="404"/>
                </a:lnTo>
                <a:lnTo>
                  <a:pt x="20431" y="323"/>
                </a:lnTo>
                <a:lnTo>
                  <a:pt x="20451" y="243"/>
                </a:lnTo>
                <a:lnTo>
                  <a:pt x="20451" y="182"/>
                </a:lnTo>
                <a:lnTo>
                  <a:pt x="20411" y="122"/>
                </a:lnTo>
                <a:lnTo>
                  <a:pt x="20350" y="81"/>
                </a:lnTo>
                <a:lnTo>
                  <a:pt x="20270" y="41"/>
                </a:lnTo>
                <a:lnTo>
                  <a:pt x="20149" y="21"/>
                </a:lnTo>
                <a:lnTo>
                  <a:pt x="199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63" name="Google Shape;4063;p71"/>
          <p:cNvGrpSpPr/>
          <p:nvPr/>
        </p:nvGrpSpPr>
        <p:grpSpPr>
          <a:xfrm>
            <a:off x="6753608" y="2291907"/>
            <a:ext cx="1918307" cy="2376248"/>
            <a:chOff x="1652450" y="2386825"/>
            <a:chExt cx="1066200" cy="1320725"/>
          </a:xfrm>
        </p:grpSpPr>
        <p:sp>
          <p:nvSpPr>
            <p:cNvPr id="4064" name="Google Shape;4064;p71"/>
            <p:cNvSpPr/>
            <p:nvPr/>
          </p:nvSpPr>
          <p:spPr>
            <a:xfrm>
              <a:off x="1840950" y="2437250"/>
              <a:ext cx="877700" cy="871675"/>
            </a:xfrm>
            <a:custGeom>
              <a:avLst/>
              <a:gdLst/>
              <a:ahLst/>
              <a:cxnLst/>
              <a:rect l="l" t="t" r="r" b="b"/>
              <a:pathLst>
                <a:path w="35108" h="34867" extrusionOk="0">
                  <a:moveTo>
                    <a:pt x="17578" y="1"/>
                  </a:moveTo>
                  <a:lnTo>
                    <a:pt x="16809" y="49"/>
                  </a:lnTo>
                  <a:lnTo>
                    <a:pt x="16041" y="97"/>
                  </a:lnTo>
                  <a:lnTo>
                    <a:pt x="14552" y="289"/>
                  </a:lnTo>
                  <a:lnTo>
                    <a:pt x="13112" y="577"/>
                  </a:lnTo>
                  <a:lnTo>
                    <a:pt x="11767" y="913"/>
                  </a:lnTo>
                  <a:lnTo>
                    <a:pt x="10470" y="1345"/>
                  </a:lnTo>
                  <a:lnTo>
                    <a:pt x="9318" y="1778"/>
                  </a:lnTo>
                  <a:lnTo>
                    <a:pt x="8309" y="2210"/>
                  </a:lnTo>
                  <a:lnTo>
                    <a:pt x="7349" y="2642"/>
                  </a:lnTo>
                  <a:lnTo>
                    <a:pt x="6580" y="3026"/>
                  </a:lnTo>
                  <a:lnTo>
                    <a:pt x="5524" y="3603"/>
                  </a:lnTo>
                  <a:lnTo>
                    <a:pt x="5139" y="3843"/>
                  </a:lnTo>
                  <a:lnTo>
                    <a:pt x="4275" y="4659"/>
                  </a:lnTo>
                  <a:lnTo>
                    <a:pt x="3458" y="5572"/>
                  </a:lnTo>
                  <a:lnTo>
                    <a:pt x="2498" y="6628"/>
                  </a:lnTo>
                  <a:lnTo>
                    <a:pt x="1537" y="7781"/>
                  </a:lnTo>
                  <a:lnTo>
                    <a:pt x="1105" y="8357"/>
                  </a:lnTo>
                  <a:lnTo>
                    <a:pt x="721" y="8981"/>
                  </a:lnTo>
                  <a:lnTo>
                    <a:pt x="385" y="9510"/>
                  </a:lnTo>
                  <a:lnTo>
                    <a:pt x="193" y="10038"/>
                  </a:lnTo>
                  <a:lnTo>
                    <a:pt x="49" y="10566"/>
                  </a:lnTo>
                  <a:lnTo>
                    <a:pt x="1" y="10758"/>
                  </a:lnTo>
                  <a:lnTo>
                    <a:pt x="1" y="10998"/>
                  </a:lnTo>
                  <a:lnTo>
                    <a:pt x="97" y="11431"/>
                  </a:lnTo>
                  <a:lnTo>
                    <a:pt x="241" y="11911"/>
                  </a:lnTo>
                  <a:lnTo>
                    <a:pt x="433" y="12439"/>
                  </a:lnTo>
                  <a:lnTo>
                    <a:pt x="673" y="13016"/>
                  </a:lnTo>
                  <a:lnTo>
                    <a:pt x="1249" y="14168"/>
                  </a:lnTo>
                  <a:lnTo>
                    <a:pt x="1874" y="15321"/>
                  </a:lnTo>
                  <a:lnTo>
                    <a:pt x="2498" y="16377"/>
                  </a:lnTo>
                  <a:lnTo>
                    <a:pt x="3074" y="17242"/>
                  </a:lnTo>
                  <a:lnTo>
                    <a:pt x="3603" y="18010"/>
                  </a:lnTo>
                  <a:lnTo>
                    <a:pt x="3555" y="18634"/>
                  </a:lnTo>
                  <a:lnTo>
                    <a:pt x="3458" y="20171"/>
                  </a:lnTo>
                  <a:lnTo>
                    <a:pt x="3410" y="21228"/>
                  </a:lnTo>
                  <a:lnTo>
                    <a:pt x="3458" y="22428"/>
                  </a:lnTo>
                  <a:lnTo>
                    <a:pt x="3506" y="23725"/>
                  </a:lnTo>
                  <a:lnTo>
                    <a:pt x="3651" y="25118"/>
                  </a:lnTo>
                  <a:lnTo>
                    <a:pt x="3843" y="26511"/>
                  </a:lnTo>
                  <a:lnTo>
                    <a:pt x="4131" y="27903"/>
                  </a:lnTo>
                  <a:lnTo>
                    <a:pt x="4323" y="28624"/>
                  </a:lnTo>
                  <a:lnTo>
                    <a:pt x="4515" y="29296"/>
                  </a:lnTo>
                  <a:lnTo>
                    <a:pt x="4755" y="29920"/>
                  </a:lnTo>
                  <a:lnTo>
                    <a:pt x="5043" y="30545"/>
                  </a:lnTo>
                  <a:lnTo>
                    <a:pt x="5379" y="31169"/>
                  </a:lnTo>
                  <a:lnTo>
                    <a:pt x="5716" y="31745"/>
                  </a:lnTo>
                  <a:lnTo>
                    <a:pt x="6100" y="32274"/>
                  </a:lnTo>
                  <a:lnTo>
                    <a:pt x="6532" y="32754"/>
                  </a:lnTo>
                  <a:lnTo>
                    <a:pt x="6964" y="33186"/>
                  </a:lnTo>
                  <a:lnTo>
                    <a:pt x="7493" y="33570"/>
                  </a:lnTo>
                  <a:lnTo>
                    <a:pt x="8069" y="33906"/>
                  </a:lnTo>
                  <a:lnTo>
                    <a:pt x="8645" y="34195"/>
                  </a:lnTo>
                  <a:lnTo>
                    <a:pt x="9270" y="34435"/>
                  </a:lnTo>
                  <a:lnTo>
                    <a:pt x="9942" y="34627"/>
                  </a:lnTo>
                  <a:lnTo>
                    <a:pt x="10662" y="34723"/>
                  </a:lnTo>
                  <a:lnTo>
                    <a:pt x="11335" y="34819"/>
                  </a:lnTo>
                  <a:lnTo>
                    <a:pt x="12103" y="34867"/>
                  </a:lnTo>
                  <a:lnTo>
                    <a:pt x="13592" y="34867"/>
                  </a:lnTo>
                  <a:lnTo>
                    <a:pt x="14360" y="34819"/>
                  </a:lnTo>
                  <a:lnTo>
                    <a:pt x="15129" y="34723"/>
                  </a:lnTo>
                  <a:lnTo>
                    <a:pt x="15897" y="34579"/>
                  </a:lnTo>
                  <a:lnTo>
                    <a:pt x="17482" y="34243"/>
                  </a:lnTo>
                  <a:lnTo>
                    <a:pt x="19019" y="33858"/>
                  </a:lnTo>
                  <a:lnTo>
                    <a:pt x="20507" y="33378"/>
                  </a:lnTo>
                  <a:lnTo>
                    <a:pt x="21900" y="32802"/>
                  </a:lnTo>
                  <a:lnTo>
                    <a:pt x="23245" y="32226"/>
                  </a:lnTo>
                  <a:lnTo>
                    <a:pt x="24445" y="31649"/>
                  </a:lnTo>
                  <a:lnTo>
                    <a:pt x="25550" y="31025"/>
                  </a:lnTo>
                  <a:lnTo>
                    <a:pt x="26415" y="30449"/>
                  </a:lnTo>
                  <a:lnTo>
                    <a:pt x="27135" y="29920"/>
                  </a:lnTo>
                  <a:lnTo>
                    <a:pt x="27663" y="29392"/>
                  </a:lnTo>
                  <a:lnTo>
                    <a:pt x="27807" y="29200"/>
                  </a:lnTo>
                  <a:lnTo>
                    <a:pt x="27903" y="29008"/>
                  </a:lnTo>
                  <a:lnTo>
                    <a:pt x="28191" y="29008"/>
                  </a:lnTo>
                  <a:lnTo>
                    <a:pt x="28864" y="29056"/>
                  </a:lnTo>
                  <a:lnTo>
                    <a:pt x="29344" y="29008"/>
                  </a:lnTo>
                  <a:lnTo>
                    <a:pt x="29872" y="28960"/>
                  </a:lnTo>
                  <a:lnTo>
                    <a:pt x="30449" y="28864"/>
                  </a:lnTo>
                  <a:lnTo>
                    <a:pt x="31073" y="28720"/>
                  </a:lnTo>
                  <a:lnTo>
                    <a:pt x="31697" y="28528"/>
                  </a:lnTo>
                  <a:lnTo>
                    <a:pt x="32322" y="28239"/>
                  </a:lnTo>
                  <a:lnTo>
                    <a:pt x="32946" y="27855"/>
                  </a:lnTo>
                  <a:lnTo>
                    <a:pt x="33474" y="27375"/>
                  </a:lnTo>
                  <a:lnTo>
                    <a:pt x="33762" y="27087"/>
                  </a:lnTo>
                  <a:lnTo>
                    <a:pt x="34003" y="26799"/>
                  </a:lnTo>
                  <a:lnTo>
                    <a:pt x="34243" y="26463"/>
                  </a:lnTo>
                  <a:lnTo>
                    <a:pt x="34435" y="26078"/>
                  </a:lnTo>
                  <a:lnTo>
                    <a:pt x="34675" y="25694"/>
                  </a:lnTo>
                  <a:lnTo>
                    <a:pt x="34819" y="25262"/>
                  </a:lnTo>
                  <a:lnTo>
                    <a:pt x="34963" y="24782"/>
                  </a:lnTo>
                  <a:lnTo>
                    <a:pt x="35107" y="24301"/>
                  </a:lnTo>
                  <a:lnTo>
                    <a:pt x="29968" y="21036"/>
                  </a:lnTo>
                  <a:lnTo>
                    <a:pt x="30016" y="20219"/>
                  </a:lnTo>
                  <a:lnTo>
                    <a:pt x="30016" y="18154"/>
                  </a:lnTo>
                  <a:lnTo>
                    <a:pt x="30016" y="16761"/>
                  </a:lnTo>
                  <a:lnTo>
                    <a:pt x="29920" y="15225"/>
                  </a:lnTo>
                  <a:lnTo>
                    <a:pt x="29776" y="13496"/>
                  </a:lnTo>
                  <a:lnTo>
                    <a:pt x="29488" y="11767"/>
                  </a:lnTo>
                  <a:lnTo>
                    <a:pt x="29152" y="9942"/>
                  </a:lnTo>
                  <a:lnTo>
                    <a:pt x="28960" y="9029"/>
                  </a:lnTo>
                  <a:lnTo>
                    <a:pt x="28720" y="8165"/>
                  </a:lnTo>
                  <a:lnTo>
                    <a:pt x="28432" y="7301"/>
                  </a:lnTo>
                  <a:lnTo>
                    <a:pt x="28095" y="6436"/>
                  </a:lnTo>
                  <a:lnTo>
                    <a:pt x="27759" y="5620"/>
                  </a:lnTo>
                  <a:lnTo>
                    <a:pt x="27327" y="4851"/>
                  </a:lnTo>
                  <a:lnTo>
                    <a:pt x="26895" y="4131"/>
                  </a:lnTo>
                  <a:lnTo>
                    <a:pt x="26415" y="3410"/>
                  </a:lnTo>
                  <a:lnTo>
                    <a:pt x="25886" y="2786"/>
                  </a:lnTo>
                  <a:lnTo>
                    <a:pt x="25310" y="2210"/>
                  </a:lnTo>
                  <a:lnTo>
                    <a:pt x="24686" y="1730"/>
                  </a:lnTo>
                  <a:lnTo>
                    <a:pt x="23965" y="1249"/>
                  </a:lnTo>
                  <a:lnTo>
                    <a:pt x="23245" y="913"/>
                  </a:lnTo>
                  <a:lnTo>
                    <a:pt x="22428" y="625"/>
                  </a:lnTo>
                  <a:lnTo>
                    <a:pt x="21612" y="433"/>
                  </a:lnTo>
                  <a:lnTo>
                    <a:pt x="20796" y="289"/>
                  </a:lnTo>
                  <a:lnTo>
                    <a:pt x="19979" y="145"/>
                  </a:lnTo>
                  <a:lnTo>
                    <a:pt x="19163" y="49"/>
                  </a:lnTo>
                  <a:lnTo>
                    <a:pt x="18394" y="49"/>
                  </a:lnTo>
                  <a:lnTo>
                    <a:pt x="175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71"/>
            <p:cNvSpPr/>
            <p:nvPr/>
          </p:nvSpPr>
          <p:spPr>
            <a:xfrm>
              <a:off x="1840950" y="2437250"/>
              <a:ext cx="877700" cy="871675"/>
            </a:xfrm>
            <a:custGeom>
              <a:avLst/>
              <a:gdLst/>
              <a:ahLst/>
              <a:cxnLst/>
              <a:rect l="l" t="t" r="r" b="b"/>
              <a:pathLst>
                <a:path w="35108" h="34867" fill="none" extrusionOk="0">
                  <a:moveTo>
                    <a:pt x="5139" y="3843"/>
                  </a:moveTo>
                  <a:lnTo>
                    <a:pt x="5139" y="3843"/>
                  </a:lnTo>
                  <a:lnTo>
                    <a:pt x="4275" y="4659"/>
                  </a:lnTo>
                  <a:lnTo>
                    <a:pt x="3458" y="5572"/>
                  </a:lnTo>
                  <a:lnTo>
                    <a:pt x="2498" y="6628"/>
                  </a:lnTo>
                  <a:lnTo>
                    <a:pt x="1537" y="7781"/>
                  </a:lnTo>
                  <a:lnTo>
                    <a:pt x="1105" y="8357"/>
                  </a:lnTo>
                  <a:lnTo>
                    <a:pt x="721" y="8981"/>
                  </a:lnTo>
                  <a:lnTo>
                    <a:pt x="385" y="9510"/>
                  </a:lnTo>
                  <a:lnTo>
                    <a:pt x="193" y="10038"/>
                  </a:lnTo>
                  <a:lnTo>
                    <a:pt x="49" y="10566"/>
                  </a:lnTo>
                  <a:lnTo>
                    <a:pt x="1" y="10758"/>
                  </a:lnTo>
                  <a:lnTo>
                    <a:pt x="1" y="10998"/>
                  </a:lnTo>
                  <a:lnTo>
                    <a:pt x="1" y="10998"/>
                  </a:lnTo>
                  <a:lnTo>
                    <a:pt x="97" y="11431"/>
                  </a:lnTo>
                  <a:lnTo>
                    <a:pt x="241" y="11911"/>
                  </a:lnTo>
                  <a:lnTo>
                    <a:pt x="433" y="12439"/>
                  </a:lnTo>
                  <a:lnTo>
                    <a:pt x="673" y="13016"/>
                  </a:lnTo>
                  <a:lnTo>
                    <a:pt x="1249" y="14168"/>
                  </a:lnTo>
                  <a:lnTo>
                    <a:pt x="1874" y="15321"/>
                  </a:lnTo>
                  <a:lnTo>
                    <a:pt x="2498" y="16377"/>
                  </a:lnTo>
                  <a:lnTo>
                    <a:pt x="3074" y="17242"/>
                  </a:lnTo>
                  <a:lnTo>
                    <a:pt x="3603" y="18010"/>
                  </a:lnTo>
                  <a:lnTo>
                    <a:pt x="3603" y="18010"/>
                  </a:lnTo>
                  <a:lnTo>
                    <a:pt x="3555" y="18634"/>
                  </a:lnTo>
                  <a:lnTo>
                    <a:pt x="3458" y="20171"/>
                  </a:lnTo>
                  <a:lnTo>
                    <a:pt x="3410" y="21228"/>
                  </a:lnTo>
                  <a:lnTo>
                    <a:pt x="3458" y="22428"/>
                  </a:lnTo>
                  <a:lnTo>
                    <a:pt x="3506" y="23725"/>
                  </a:lnTo>
                  <a:lnTo>
                    <a:pt x="3651" y="25118"/>
                  </a:lnTo>
                  <a:lnTo>
                    <a:pt x="3843" y="26511"/>
                  </a:lnTo>
                  <a:lnTo>
                    <a:pt x="4131" y="27903"/>
                  </a:lnTo>
                  <a:lnTo>
                    <a:pt x="4323" y="28624"/>
                  </a:lnTo>
                  <a:lnTo>
                    <a:pt x="4515" y="29296"/>
                  </a:lnTo>
                  <a:lnTo>
                    <a:pt x="4755" y="29920"/>
                  </a:lnTo>
                  <a:lnTo>
                    <a:pt x="5043" y="30545"/>
                  </a:lnTo>
                  <a:lnTo>
                    <a:pt x="5379" y="31169"/>
                  </a:lnTo>
                  <a:lnTo>
                    <a:pt x="5716" y="31745"/>
                  </a:lnTo>
                  <a:lnTo>
                    <a:pt x="6100" y="32274"/>
                  </a:lnTo>
                  <a:lnTo>
                    <a:pt x="6532" y="32754"/>
                  </a:lnTo>
                  <a:lnTo>
                    <a:pt x="6964" y="33186"/>
                  </a:lnTo>
                  <a:lnTo>
                    <a:pt x="7493" y="33570"/>
                  </a:lnTo>
                  <a:lnTo>
                    <a:pt x="8069" y="33906"/>
                  </a:lnTo>
                  <a:lnTo>
                    <a:pt x="8645" y="34195"/>
                  </a:lnTo>
                  <a:lnTo>
                    <a:pt x="8645" y="34195"/>
                  </a:lnTo>
                  <a:lnTo>
                    <a:pt x="9270" y="34435"/>
                  </a:lnTo>
                  <a:lnTo>
                    <a:pt x="9942" y="34627"/>
                  </a:lnTo>
                  <a:lnTo>
                    <a:pt x="10662" y="34723"/>
                  </a:lnTo>
                  <a:lnTo>
                    <a:pt x="11335" y="34819"/>
                  </a:lnTo>
                  <a:lnTo>
                    <a:pt x="12103" y="34867"/>
                  </a:lnTo>
                  <a:lnTo>
                    <a:pt x="12823" y="34867"/>
                  </a:lnTo>
                  <a:lnTo>
                    <a:pt x="13592" y="34867"/>
                  </a:lnTo>
                  <a:lnTo>
                    <a:pt x="14360" y="34819"/>
                  </a:lnTo>
                  <a:lnTo>
                    <a:pt x="15129" y="34723"/>
                  </a:lnTo>
                  <a:lnTo>
                    <a:pt x="15897" y="34579"/>
                  </a:lnTo>
                  <a:lnTo>
                    <a:pt x="17482" y="34243"/>
                  </a:lnTo>
                  <a:lnTo>
                    <a:pt x="19019" y="33858"/>
                  </a:lnTo>
                  <a:lnTo>
                    <a:pt x="20507" y="33378"/>
                  </a:lnTo>
                  <a:lnTo>
                    <a:pt x="21900" y="32802"/>
                  </a:lnTo>
                  <a:lnTo>
                    <a:pt x="23245" y="32226"/>
                  </a:lnTo>
                  <a:lnTo>
                    <a:pt x="24445" y="31649"/>
                  </a:lnTo>
                  <a:lnTo>
                    <a:pt x="25550" y="31025"/>
                  </a:lnTo>
                  <a:lnTo>
                    <a:pt x="26415" y="30449"/>
                  </a:lnTo>
                  <a:lnTo>
                    <a:pt x="27135" y="29920"/>
                  </a:lnTo>
                  <a:lnTo>
                    <a:pt x="27663" y="29392"/>
                  </a:lnTo>
                  <a:lnTo>
                    <a:pt x="27807" y="29200"/>
                  </a:lnTo>
                  <a:lnTo>
                    <a:pt x="27903" y="29008"/>
                  </a:lnTo>
                  <a:lnTo>
                    <a:pt x="27903" y="29008"/>
                  </a:lnTo>
                  <a:lnTo>
                    <a:pt x="28191" y="29008"/>
                  </a:lnTo>
                  <a:lnTo>
                    <a:pt x="28864" y="29056"/>
                  </a:lnTo>
                  <a:lnTo>
                    <a:pt x="29344" y="29008"/>
                  </a:lnTo>
                  <a:lnTo>
                    <a:pt x="29872" y="28960"/>
                  </a:lnTo>
                  <a:lnTo>
                    <a:pt x="30449" y="28864"/>
                  </a:lnTo>
                  <a:lnTo>
                    <a:pt x="31073" y="28720"/>
                  </a:lnTo>
                  <a:lnTo>
                    <a:pt x="31697" y="28528"/>
                  </a:lnTo>
                  <a:lnTo>
                    <a:pt x="32322" y="28239"/>
                  </a:lnTo>
                  <a:lnTo>
                    <a:pt x="32946" y="27855"/>
                  </a:lnTo>
                  <a:lnTo>
                    <a:pt x="33474" y="27375"/>
                  </a:lnTo>
                  <a:lnTo>
                    <a:pt x="33762" y="27087"/>
                  </a:lnTo>
                  <a:lnTo>
                    <a:pt x="34003" y="26799"/>
                  </a:lnTo>
                  <a:lnTo>
                    <a:pt x="34243" y="26463"/>
                  </a:lnTo>
                  <a:lnTo>
                    <a:pt x="34435" y="26078"/>
                  </a:lnTo>
                  <a:lnTo>
                    <a:pt x="34675" y="25694"/>
                  </a:lnTo>
                  <a:lnTo>
                    <a:pt x="34819" y="25262"/>
                  </a:lnTo>
                  <a:lnTo>
                    <a:pt x="34963" y="24782"/>
                  </a:lnTo>
                  <a:lnTo>
                    <a:pt x="35107" y="24301"/>
                  </a:lnTo>
                  <a:lnTo>
                    <a:pt x="29968" y="21036"/>
                  </a:lnTo>
                  <a:lnTo>
                    <a:pt x="29968" y="21036"/>
                  </a:lnTo>
                  <a:lnTo>
                    <a:pt x="30016" y="20219"/>
                  </a:lnTo>
                  <a:lnTo>
                    <a:pt x="30016" y="18154"/>
                  </a:lnTo>
                  <a:lnTo>
                    <a:pt x="30016" y="16761"/>
                  </a:lnTo>
                  <a:lnTo>
                    <a:pt x="29920" y="15225"/>
                  </a:lnTo>
                  <a:lnTo>
                    <a:pt x="29776" y="13496"/>
                  </a:lnTo>
                  <a:lnTo>
                    <a:pt x="29488" y="11767"/>
                  </a:lnTo>
                  <a:lnTo>
                    <a:pt x="29152" y="9942"/>
                  </a:lnTo>
                  <a:lnTo>
                    <a:pt x="28960" y="9029"/>
                  </a:lnTo>
                  <a:lnTo>
                    <a:pt x="28720" y="8165"/>
                  </a:lnTo>
                  <a:lnTo>
                    <a:pt x="28432" y="7301"/>
                  </a:lnTo>
                  <a:lnTo>
                    <a:pt x="28095" y="6436"/>
                  </a:lnTo>
                  <a:lnTo>
                    <a:pt x="27759" y="5620"/>
                  </a:lnTo>
                  <a:lnTo>
                    <a:pt x="27327" y="4851"/>
                  </a:lnTo>
                  <a:lnTo>
                    <a:pt x="26895" y="4131"/>
                  </a:lnTo>
                  <a:lnTo>
                    <a:pt x="26415" y="3410"/>
                  </a:lnTo>
                  <a:lnTo>
                    <a:pt x="25886" y="2786"/>
                  </a:lnTo>
                  <a:lnTo>
                    <a:pt x="25310" y="2210"/>
                  </a:lnTo>
                  <a:lnTo>
                    <a:pt x="24686" y="1730"/>
                  </a:lnTo>
                  <a:lnTo>
                    <a:pt x="23965" y="1249"/>
                  </a:lnTo>
                  <a:lnTo>
                    <a:pt x="23245" y="913"/>
                  </a:lnTo>
                  <a:lnTo>
                    <a:pt x="22428" y="625"/>
                  </a:lnTo>
                  <a:lnTo>
                    <a:pt x="22428" y="625"/>
                  </a:lnTo>
                  <a:lnTo>
                    <a:pt x="21612" y="433"/>
                  </a:lnTo>
                  <a:lnTo>
                    <a:pt x="20796" y="289"/>
                  </a:lnTo>
                  <a:lnTo>
                    <a:pt x="19979" y="145"/>
                  </a:lnTo>
                  <a:lnTo>
                    <a:pt x="19163" y="49"/>
                  </a:lnTo>
                  <a:lnTo>
                    <a:pt x="18394" y="49"/>
                  </a:lnTo>
                  <a:lnTo>
                    <a:pt x="17578" y="1"/>
                  </a:lnTo>
                  <a:lnTo>
                    <a:pt x="16809" y="49"/>
                  </a:lnTo>
                  <a:lnTo>
                    <a:pt x="16041" y="97"/>
                  </a:lnTo>
                  <a:lnTo>
                    <a:pt x="14552" y="289"/>
                  </a:lnTo>
                  <a:lnTo>
                    <a:pt x="13112" y="577"/>
                  </a:lnTo>
                  <a:lnTo>
                    <a:pt x="11767" y="913"/>
                  </a:lnTo>
                  <a:lnTo>
                    <a:pt x="10470" y="1345"/>
                  </a:lnTo>
                  <a:lnTo>
                    <a:pt x="9318" y="1778"/>
                  </a:lnTo>
                  <a:lnTo>
                    <a:pt x="8309" y="2210"/>
                  </a:lnTo>
                  <a:lnTo>
                    <a:pt x="7349" y="2642"/>
                  </a:lnTo>
                  <a:lnTo>
                    <a:pt x="6580" y="3026"/>
                  </a:lnTo>
                  <a:lnTo>
                    <a:pt x="5524" y="3603"/>
                  </a:lnTo>
                  <a:lnTo>
                    <a:pt x="5139" y="3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71"/>
            <p:cNvSpPr/>
            <p:nvPr/>
          </p:nvSpPr>
          <p:spPr>
            <a:xfrm>
              <a:off x="2204750" y="3356925"/>
              <a:ext cx="416650" cy="176525"/>
            </a:xfrm>
            <a:custGeom>
              <a:avLst/>
              <a:gdLst/>
              <a:ahLst/>
              <a:cxnLst/>
              <a:rect l="l" t="t" r="r" b="b"/>
              <a:pathLst>
                <a:path w="16666" h="7061" extrusionOk="0">
                  <a:moveTo>
                    <a:pt x="0" y="1"/>
                  </a:moveTo>
                  <a:lnTo>
                    <a:pt x="817" y="1106"/>
                  </a:lnTo>
                  <a:lnTo>
                    <a:pt x="1729" y="2210"/>
                  </a:lnTo>
                  <a:lnTo>
                    <a:pt x="2882" y="3507"/>
                  </a:lnTo>
                  <a:lnTo>
                    <a:pt x="3506" y="4131"/>
                  </a:lnTo>
                  <a:lnTo>
                    <a:pt x="4130" y="4755"/>
                  </a:lnTo>
                  <a:lnTo>
                    <a:pt x="4803" y="5380"/>
                  </a:lnTo>
                  <a:lnTo>
                    <a:pt x="5475" y="5908"/>
                  </a:lnTo>
                  <a:lnTo>
                    <a:pt x="6099" y="6340"/>
                  </a:lnTo>
                  <a:lnTo>
                    <a:pt x="6724" y="6725"/>
                  </a:lnTo>
                  <a:lnTo>
                    <a:pt x="7300" y="6965"/>
                  </a:lnTo>
                  <a:lnTo>
                    <a:pt x="7588" y="7013"/>
                  </a:lnTo>
                  <a:lnTo>
                    <a:pt x="7828" y="7061"/>
                  </a:lnTo>
                  <a:lnTo>
                    <a:pt x="8357" y="7013"/>
                  </a:lnTo>
                  <a:lnTo>
                    <a:pt x="8885" y="6869"/>
                  </a:lnTo>
                  <a:lnTo>
                    <a:pt x="9461" y="6628"/>
                  </a:lnTo>
                  <a:lnTo>
                    <a:pt x="9990" y="6340"/>
                  </a:lnTo>
                  <a:lnTo>
                    <a:pt x="10566" y="6004"/>
                  </a:lnTo>
                  <a:lnTo>
                    <a:pt x="11094" y="5572"/>
                  </a:lnTo>
                  <a:lnTo>
                    <a:pt x="11622" y="5140"/>
                  </a:lnTo>
                  <a:lnTo>
                    <a:pt x="12151" y="4707"/>
                  </a:lnTo>
                  <a:lnTo>
                    <a:pt x="13063" y="3795"/>
                  </a:lnTo>
                  <a:lnTo>
                    <a:pt x="13784" y="3027"/>
                  </a:lnTo>
                  <a:lnTo>
                    <a:pt x="14408" y="2258"/>
                  </a:lnTo>
                  <a:lnTo>
                    <a:pt x="14744" y="2450"/>
                  </a:lnTo>
                  <a:lnTo>
                    <a:pt x="15512" y="2834"/>
                  </a:lnTo>
                  <a:lnTo>
                    <a:pt x="15945" y="3027"/>
                  </a:lnTo>
                  <a:lnTo>
                    <a:pt x="16329" y="3123"/>
                  </a:lnTo>
                  <a:lnTo>
                    <a:pt x="16569" y="3123"/>
                  </a:lnTo>
                  <a:lnTo>
                    <a:pt x="16617" y="3075"/>
                  </a:lnTo>
                  <a:lnTo>
                    <a:pt x="16665" y="2979"/>
                  </a:lnTo>
                  <a:lnTo>
                    <a:pt x="16617" y="2834"/>
                  </a:lnTo>
                  <a:lnTo>
                    <a:pt x="16569" y="2690"/>
                  </a:lnTo>
                  <a:lnTo>
                    <a:pt x="16233" y="2258"/>
                  </a:lnTo>
                  <a:lnTo>
                    <a:pt x="15753" y="1826"/>
                  </a:lnTo>
                  <a:lnTo>
                    <a:pt x="15224" y="1346"/>
                  </a:lnTo>
                  <a:lnTo>
                    <a:pt x="14216" y="529"/>
                  </a:lnTo>
                  <a:lnTo>
                    <a:pt x="13784" y="193"/>
                  </a:lnTo>
                  <a:lnTo>
                    <a:pt x="9365" y="3027"/>
                  </a:lnTo>
                  <a:lnTo>
                    <a:pt x="5283" y="14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71"/>
            <p:cNvSpPr/>
            <p:nvPr/>
          </p:nvSpPr>
          <p:spPr>
            <a:xfrm>
              <a:off x="2204750" y="3356925"/>
              <a:ext cx="416650" cy="176525"/>
            </a:xfrm>
            <a:custGeom>
              <a:avLst/>
              <a:gdLst/>
              <a:ahLst/>
              <a:cxnLst/>
              <a:rect l="l" t="t" r="r" b="b"/>
              <a:pathLst>
                <a:path w="16666" h="706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817" y="1106"/>
                  </a:lnTo>
                  <a:lnTo>
                    <a:pt x="1729" y="2210"/>
                  </a:lnTo>
                  <a:lnTo>
                    <a:pt x="2882" y="3507"/>
                  </a:lnTo>
                  <a:lnTo>
                    <a:pt x="3506" y="4131"/>
                  </a:lnTo>
                  <a:lnTo>
                    <a:pt x="4130" y="4755"/>
                  </a:lnTo>
                  <a:lnTo>
                    <a:pt x="4803" y="5380"/>
                  </a:lnTo>
                  <a:lnTo>
                    <a:pt x="5475" y="5908"/>
                  </a:lnTo>
                  <a:lnTo>
                    <a:pt x="6099" y="6340"/>
                  </a:lnTo>
                  <a:lnTo>
                    <a:pt x="6724" y="6725"/>
                  </a:lnTo>
                  <a:lnTo>
                    <a:pt x="7300" y="6965"/>
                  </a:lnTo>
                  <a:lnTo>
                    <a:pt x="7588" y="7013"/>
                  </a:lnTo>
                  <a:lnTo>
                    <a:pt x="7828" y="7061"/>
                  </a:lnTo>
                  <a:lnTo>
                    <a:pt x="7828" y="7061"/>
                  </a:lnTo>
                  <a:lnTo>
                    <a:pt x="8357" y="7013"/>
                  </a:lnTo>
                  <a:lnTo>
                    <a:pt x="8885" y="6869"/>
                  </a:lnTo>
                  <a:lnTo>
                    <a:pt x="9461" y="6628"/>
                  </a:lnTo>
                  <a:lnTo>
                    <a:pt x="9990" y="6340"/>
                  </a:lnTo>
                  <a:lnTo>
                    <a:pt x="10566" y="6004"/>
                  </a:lnTo>
                  <a:lnTo>
                    <a:pt x="11094" y="5572"/>
                  </a:lnTo>
                  <a:lnTo>
                    <a:pt x="11622" y="5140"/>
                  </a:lnTo>
                  <a:lnTo>
                    <a:pt x="12151" y="4707"/>
                  </a:lnTo>
                  <a:lnTo>
                    <a:pt x="13063" y="3795"/>
                  </a:lnTo>
                  <a:lnTo>
                    <a:pt x="13784" y="3027"/>
                  </a:lnTo>
                  <a:lnTo>
                    <a:pt x="14408" y="2258"/>
                  </a:lnTo>
                  <a:lnTo>
                    <a:pt x="14408" y="2258"/>
                  </a:lnTo>
                  <a:lnTo>
                    <a:pt x="14744" y="2450"/>
                  </a:lnTo>
                  <a:lnTo>
                    <a:pt x="15512" y="2834"/>
                  </a:lnTo>
                  <a:lnTo>
                    <a:pt x="15945" y="3027"/>
                  </a:lnTo>
                  <a:lnTo>
                    <a:pt x="16329" y="3123"/>
                  </a:lnTo>
                  <a:lnTo>
                    <a:pt x="16473" y="3123"/>
                  </a:lnTo>
                  <a:lnTo>
                    <a:pt x="16569" y="3123"/>
                  </a:lnTo>
                  <a:lnTo>
                    <a:pt x="16617" y="3075"/>
                  </a:lnTo>
                  <a:lnTo>
                    <a:pt x="16665" y="2979"/>
                  </a:lnTo>
                  <a:lnTo>
                    <a:pt x="16665" y="2979"/>
                  </a:lnTo>
                  <a:lnTo>
                    <a:pt x="16617" y="2834"/>
                  </a:lnTo>
                  <a:lnTo>
                    <a:pt x="16569" y="2690"/>
                  </a:lnTo>
                  <a:lnTo>
                    <a:pt x="16233" y="2258"/>
                  </a:lnTo>
                  <a:lnTo>
                    <a:pt x="15753" y="1826"/>
                  </a:lnTo>
                  <a:lnTo>
                    <a:pt x="15224" y="1346"/>
                  </a:lnTo>
                  <a:lnTo>
                    <a:pt x="14216" y="529"/>
                  </a:lnTo>
                  <a:lnTo>
                    <a:pt x="13784" y="193"/>
                  </a:lnTo>
                  <a:lnTo>
                    <a:pt x="9365" y="3027"/>
                  </a:lnTo>
                  <a:lnTo>
                    <a:pt x="5283" y="14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71"/>
            <p:cNvSpPr/>
            <p:nvPr/>
          </p:nvSpPr>
          <p:spPr>
            <a:xfrm>
              <a:off x="2498900" y="3361750"/>
              <a:ext cx="104475" cy="84050"/>
            </a:xfrm>
            <a:custGeom>
              <a:avLst/>
              <a:gdLst/>
              <a:ahLst/>
              <a:cxnLst/>
              <a:rect l="l" t="t" r="r" b="b"/>
              <a:pathLst>
                <a:path w="4179" h="3362" extrusionOk="0">
                  <a:moveTo>
                    <a:pt x="2018" y="0"/>
                  </a:moveTo>
                  <a:lnTo>
                    <a:pt x="0" y="1297"/>
                  </a:lnTo>
                  <a:lnTo>
                    <a:pt x="1489" y="3362"/>
                  </a:lnTo>
                  <a:lnTo>
                    <a:pt x="2354" y="2449"/>
                  </a:lnTo>
                  <a:lnTo>
                    <a:pt x="2642" y="2065"/>
                  </a:lnTo>
                  <a:lnTo>
                    <a:pt x="3170" y="2353"/>
                  </a:lnTo>
                  <a:lnTo>
                    <a:pt x="3650" y="2593"/>
                  </a:lnTo>
                  <a:lnTo>
                    <a:pt x="4179" y="2834"/>
                  </a:lnTo>
                  <a:lnTo>
                    <a:pt x="3891" y="1537"/>
                  </a:lnTo>
                  <a:lnTo>
                    <a:pt x="3218" y="961"/>
                  </a:lnTo>
                  <a:lnTo>
                    <a:pt x="2642" y="480"/>
                  </a:lnTo>
                  <a:lnTo>
                    <a:pt x="20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71"/>
            <p:cNvSpPr/>
            <p:nvPr/>
          </p:nvSpPr>
          <p:spPr>
            <a:xfrm>
              <a:off x="2498900" y="3361750"/>
              <a:ext cx="104475" cy="84050"/>
            </a:xfrm>
            <a:custGeom>
              <a:avLst/>
              <a:gdLst/>
              <a:ahLst/>
              <a:cxnLst/>
              <a:rect l="l" t="t" r="r" b="b"/>
              <a:pathLst>
                <a:path w="4179" h="3362" fill="none" extrusionOk="0">
                  <a:moveTo>
                    <a:pt x="0" y="1297"/>
                  </a:moveTo>
                  <a:lnTo>
                    <a:pt x="1489" y="3362"/>
                  </a:lnTo>
                  <a:lnTo>
                    <a:pt x="1489" y="3362"/>
                  </a:lnTo>
                  <a:lnTo>
                    <a:pt x="2354" y="2449"/>
                  </a:lnTo>
                  <a:lnTo>
                    <a:pt x="2642" y="2065"/>
                  </a:lnTo>
                  <a:lnTo>
                    <a:pt x="2642" y="2065"/>
                  </a:lnTo>
                  <a:lnTo>
                    <a:pt x="3170" y="2353"/>
                  </a:lnTo>
                  <a:lnTo>
                    <a:pt x="3650" y="2593"/>
                  </a:lnTo>
                  <a:lnTo>
                    <a:pt x="4179" y="2834"/>
                  </a:lnTo>
                  <a:lnTo>
                    <a:pt x="3891" y="1537"/>
                  </a:lnTo>
                  <a:lnTo>
                    <a:pt x="3891" y="1537"/>
                  </a:lnTo>
                  <a:lnTo>
                    <a:pt x="3218" y="961"/>
                  </a:lnTo>
                  <a:lnTo>
                    <a:pt x="2642" y="480"/>
                  </a:lnTo>
                  <a:lnTo>
                    <a:pt x="2018" y="0"/>
                  </a:lnTo>
                  <a:lnTo>
                    <a:pt x="0" y="129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71"/>
            <p:cNvSpPr/>
            <p:nvPr/>
          </p:nvSpPr>
          <p:spPr>
            <a:xfrm>
              <a:off x="2518100" y="3340125"/>
              <a:ext cx="126100" cy="114100"/>
            </a:xfrm>
            <a:custGeom>
              <a:avLst/>
              <a:gdLst/>
              <a:ahLst/>
              <a:cxnLst/>
              <a:rect l="l" t="t" r="r" b="b"/>
              <a:pathLst>
                <a:path w="5044" h="4564" extrusionOk="0">
                  <a:moveTo>
                    <a:pt x="865" y="1"/>
                  </a:moveTo>
                  <a:lnTo>
                    <a:pt x="721" y="97"/>
                  </a:lnTo>
                  <a:lnTo>
                    <a:pt x="433" y="337"/>
                  </a:lnTo>
                  <a:lnTo>
                    <a:pt x="145" y="673"/>
                  </a:lnTo>
                  <a:lnTo>
                    <a:pt x="1" y="913"/>
                  </a:lnTo>
                  <a:lnTo>
                    <a:pt x="1" y="961"/>
                  </a:lnTo>
                  <a:lnTo>
                    <a:pt x="97" y="1057"/>
                  </a:lnTo>
                  <a:lnTo>
                    <a:pt x="337" y="1345"/>
                  </a:lnTo>
                  <a:lnTo>
                    <a:pt x="1250" y="2114"/>
                  </a:lnTo>
                  <a:lnTo>
                    <a:pt x="2498" y="3170"/>
                  </a:lnTo>
                  <a:lnTo>
                    <a:pt x="2498" y="3170"/>
                  </a:lnTo>
                  <a:lnTo>
                    <a:pt x="2402" y="3122"/>
                  </a:lnTo>
                  <a:lnTo>
                    <a:pt x="2162" y="3026"/>
                  </a:lnTo>
                  <a:lnTo>
                    <a:pt x="1778" y="2930"/>
                  </a:lnTo>
                  <a:lnTo>
                    <a:pt x="1634" y="2930"/>
                  </a:lnTo>
                  <a:lnTo>
                    <a:pt x="1442" y="2978"/>
                  </a:lnTo>
                  <a:lnTo>
                    <a:pt x="1298" y="3074"/>
                  </a:lnTo>
                  <a:lnTo>
                    <a:pt x="1250" y="3170"/>
                  </a:lnTo>
                  <a:lnTo>
                    <a:pt x="1202" y="3314"/>
                  </a:lnTo>
                  <a:lnTo>
                    <a:pt x="1153" y="3458"/>
                  </a:lnTo>
                  <a:lnTo>
                    <a:pt x="1202" y="3843"/>
                  </a:lnTo>
                  <a:lnTo>
                    <a:pt x="1298" y="4179"/>
                  </a:lnTo>
                  <a:lnTo>
                    <a:pt x="1298" y="4227"/>
                  </a:lnTo>
                  <a:lnTo>
                    <a:pt x="1394" y="4275"/>
                  </a:lnTo>
                  <a:lnTo>
                    <a:pt x="1538" y="4323"/>
                  </a:lnTo>
                  <a:lnTo>
                    <a:pt x="1778" y="4371"/>
                  </a:lnTo>
                  <a:lnTo>
                    <a:pt x="2018" y="4371"/>
                  </a:lnTo>
                  <a:lnTo>
                    <a:pt x="2498" y="4275"/>
                  </a:lnTo>
                  <a:lnTo>
                    <a:pt x="2690" y="4227"/>
                  </a:lnTo>
                  <a:lnTo>
                    <a:pt x="3026" y="4323"/>
                  </a:lnTo>
                  <a:lnTo>
                    <a:pt x="3747" y="4515"/>
                  </a:lnTo>
                  <a:lnTo>
                    <a:pt x="4131" y="4563"/>
                  </a:lnTo>
                  <a:lnTo>
                    <a:pt x="4515" y="4563"/>
                  </a:lnTo>
                  <a:lnTo>
                    <a:pt x="4803" y="4467"/>
                  </a:lnTo>
                  <a:lnTo>
                    <a:pt x="4947" y="4419"/>
                  </a:lnTo>
                  <a:lnTo>
                    <a:pt x="4995" y="4323"/>
                  </a:lnTo>
                  <a:lnTo>
                    <a:pt x="5044" y="4179"/>
                  </a:lnTo>
                  <a:lnTo>
                    <a:pt x="4947" y="3939"/>
                  </a:lnTo>
                  <a:lnTo>
                    <a:pt x="4803" y="3699"/>
                  </a:lnTo>
                  <a:lnTo>
                    <a:pt x="4563" y="3362"/>
                  </a:lnTo>
                  <a:lnTo>
                    <a:pt x="3939" y="2690"/>
                  </a:lnTo>
                  <a:lnTo>
                    <a:pt x="3219" y="1922"/>
                  </a:lnTo>
                  <a:lnTo>
                    <a:pt x="2450" y="1201"/>
                  </a:lnTo>
                  <a:lnTo>
                    <a:pt x="1730" y="577"/>
                  </a:lnTo>
                  <a:lnTo>
                    <a:pt x="1202" y="145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71"/>
            <p:cNvSpPr/>
            <p:nvPr/>
          </p:nvSpPr>
          <p:spPr>
            <a:xfrm>
              <a:off x="2518100" y="3340125"/>
              <a:ext cx="126100" cy="114100"/>
            </a:xfrm>
            <a:custGeom>
              <a:avLst/>
              <a:gdLst/>
              <a:ahLst/>
              <a:cxnLst/>
              <a:rect l="l" t="t" r="r" b="b"/>
              <a:pathLst>
                <a:path w="5044" h="4564" fill="none" extrusionOk="0">
                  <a:moveTo>
                    <a:pt x="1298" y="4179"/>
                  </a:moveTo>
                  <a:lnTo>
                    <a:pt x="1298" y="4179"/>
                  </a:lnTo>
                  <a:lnTo>
                    <a:pt x="1202" y="3843"/>
                  </a:lnTo>
                  <a:lnTo>
                    <a:pt x="1153" y="3458"/>
                  </a:lnTo>
                  <a:lnTo>
                    <a:pt x="1202" y="3314"/>
                  </a:lnTo>
                  <a:lnTo>
                    <a:pt x="1250" y="3170"/>
                  </a:lnTo>
                  <a:lnTo>
                    <a:pt x="1298" y="3074"/>
                  </a:lnTo>
                  <a:lnTo>
                    <a:pt x="1442" y="2978"/>
                  </a:lnTo>
                  <a:lnTo>
                    <a:pt x="1442" y="2978"/>
                  </a:lnTo>
                  <a:lnTo>
                    <a:pt x="1634" y="2930"/>
                  </a:lnTo>
                  <a:lnTo>
                    <a:pt x="1778" y="2930"/>
                  </a:lnTo>
                  <a:lnTo>
                    <a:pt x="2162" y="3026"/>
                  </a:lnTo>
                  <a:lnTo>
                    <a:pt x="2402" y="3122"/>
                  </a:lnTo>
                  <a:lnTo>
                    <a:pt x="2498" y="3170"/>
                  </a:lnTo>
                  <a:lnTo>
                    <a:pt x="2498" y="3170"/>
                  </a:lnTo>
                  <a:lnTo>
                    <a:pt x="1250" y="2114"/>
                  </a:lnTo>
                  <a:lnTo>
                    <a:pt x="337" y="1345"/>
                  </a:lnTo>
                  <a:lnTo>
                    <a:pt x="97" y="1057"/>
                  </a:lnTo>
                  <a:lnTo>
                    <a:pt x="1" y="961"/>
                  </a:lnTo>
                  <a:lnTo>
                    <a:pt x="1" y="913"/>
                  </a:lnTo>
                  <a:lnTo>
                    <a:pt x="1" y="913"/>
                  </a:lnTo>
                  <a:lnTo>
                    <a:pt x="145" y="673"/>
                  </a:lnTo>
                  <a:lnTo>
                    <a:pt x="433" y="337"/>
                  </a:lnTo>
                  <a:lnTo>
                    <a:pt x="721" y="97"/>
                  </a:lnTo>
                  <a:lnTo>
                    <a:pt x="865" y="1"/>
                  </a:lnTo>
                  <a:lnTo>
                    <a:pt x="961" y="1"/>
                  </a:lnTo>
                  <a:lnTo>
                    <a:pt x="961" y="1"/>
                  </a:lnTo>
                  <a:lnTo>
                    <a:pt x="1202" y="145"/>
                  </a:lnTo>
                  <a:lnTo>
                    <a:pt x="1730" y="577"/>
                  </a:lnTo>
                  <a:lnTo>
                    <a:pt x="2450" y="1201"/>
                  </a:lnTo>
                  <a:lnTo>
                    <a:pt x="3219" y="1922"/>
                  </a:lnTo>
                  <a:lnTo>
                    <a:pt x="3939" y="2690"/>
                  </a:lnTo>
                  <a:lnTo>
                    <a:pt x="4563" y="3362"/>
                  </a:lnTo>
                  <a:lnTo>
                    <a:pt x="4803" y="3699"/>
                  </a:lnTo>
                  <a:lnTo>
                    <a:pt x="4947" y="3939"/>
                  </a:lnTo>
                  <a:lnTo>
                    <a:pt x="5044" y="4179"/>
                  </a:lnTo>
                  <a:lnTo>
                    <a:pt x="4995" y="4323"/>
                  </a:lnTo>
                  <a:lnTo>
                    <a:pt x="4995" y="4323"/>
                  </a:lnTo>
                  <a:lnTo>
                    <a:pt x="4947" y="4419"/>
                  </a:lnTo>
                  <a:lnTo>
                    <a:pt x="4803" y="4467"/>
                  </a:lnTo>
                  <a:lnTo>
                    <a:pt x="4515" y="4563"/>
                  </a:lnTo>
                  <a:lnTo>
                    <a:pt x="4131" y="4563"/>
                  </a:lnTo>
                  <a:lnTo>
                    <a:pt x="3747" y="4515"/>
                  </a:lnTo>
                  <a:lnTo>
                    <a:pt x="3026" y="4323"/>
                  </a:lnTo>
                  <a:lnTo>
                    <a:pt x="2690" y="4227"/>
                  </a:lnTo>
                  <a:lnTo>
                    <a:pt x="2690" y="4227"/>
                  </a:lnTo>
                  <a:lnTo>
                    <a:pt x="2498" y="4275"/>
                  </a:lnTo>
                  <a:lnTo>
                    <a:pt x="2018" y="4371"/>
                  </a:lnTo>
                  <a:lnTo>
                    <a:pt x="1778" y="4371"/>
                  </a:lnTo>
                  <a:lnTo>
                    <a:pt x="1538" y="4323"/>
                  </a:lnTo>
                  <a:lnTo>
                    <a:pt x="1394" y="4275"/>
                  </a:lnTo>
                  <a:lnTo>
                    <a:pt x="1298" y="4227"/>
                  </a:lnTo>
                  <a:lnTo>
                    <a:pt x="1298" y="41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71"/>
            <p:cNvSpPr/>
            <p:nvPr/>
          </p:nvSpPr>
          <p:spPr>
            <a:xfrm>
              <a:off x="2518100" y="3360550"/>
              <a:ext cx="67275" cy="88850"/>
            </a:xfrm>
            <a:custGeom>
              <a:avLst/>
              <a:gdLst/>
              <a:ahLst/>
              <a:cxnLst/>
              <a:rect l="l" t="t" r="r" b="b"/>
              <a:pathLst>
                <a:path w="2691" h="3554" extrusionOk="0">
                  <a:moveTo>
                    <a:pt x="1778" y="3554"/>
                  </a:move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close/>
                  <a:moveTo>
                    <a:pt x="2690" y="3410"/>
                  </a:moveTo>
                  <a:lnTo>
                    <a:pt x="2690" y="3410"/>
                  </a:lnTo>
                  <a:lnTo>
                    <a:pt x="2354" y="3506"/>
                  </a:lnTo>
                  <a:lnTo>
                    <a:pt x="1826" y="3554"/>
                  </a:lnTo>
                  <a:lnTo>
                    <a:pt x="1826" y="3554"/>
                  </a:lnTo>
                  <a:lnTo>
                    <a:pt x="2354" y="3506"/>
                  </a:lnTo>
                  <a:lnTo>
                    <a:pt x="2690" y="3410"/>
                  </a:lnTo>
                  <a:close/>
                  <a:moveTo>
                    <a:pt x="1" y="96"/>
                  </a:move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close/>
                  <a:moveTo>
                    <a:pt x="1" y="96"/>
                  </a:move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close/>
                  <a:moveTo>
                    <a:pt x="49" y="48"/>
                  </a:moveTo>
                  <a:lnTo>
                    <a:pt x="49" y="48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49" y="48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71"/>
            <p:cNvSpPr/>
            <p:nvPr/>
          </p:nvSpPr>
          <p:spPr>
            <a:xfrm>
              <a:off x="2562525" y="3449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71"/>
            <p:cNvSpPr/>
            <p:nvPr/>
          </p:nvSpPr>
          <p:spPr>
            <a:xfrm>
              <a:off x="2563725" y="3445775"/>
              <a:ext cx="21650" cy="3625"/>
            </a:xfrm>
            <a:custGeom>
              <a:avLst/>
              <a:gdLst/>
              <a:ahLst/>
              <a:cxnLst/>
              <a:rect l="l" t="t" r="r" b="b"/>
              <a:pathLst>
                <a:path w="866" h="145" fill="none" extrusionOk="0">
                  <a:moveTo>
                    <a:pt x="865" y="1"/>
                  </a:moveTo>
                  <a:lnTo>
                    <a:pt x="865" y="1"/>
                  </a:lnTo>
                  <a:lnTo>
                    <a:pt x="529" y="97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529" y="97"/>
                  </a:lnTo>
                  <a:lnTo>
                    <a:pt x="86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71"/>
            <p:cNvSpPr/>
            <p:nvPr/>
          </p:nvSpPr>
          <p:spPr>
            <a:xfrm>
              <a:off x="2518100" y="3362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71"/>
            <p:cNvSpPr/>
            <p:nvPr/>
          </p:nvSpPr>
          <p:spPr>
            <a:xfrm>
              <a:off x="2518100" y="3362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71"/>
            <p:cNvSpPr/>
            <p:nvPr/>
          </p:nvSpPr>
          <p:spPr>
            <a:xfrm>
              <a:off x="2518100" y="3361750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71"/>
            <p:cNvSpPr/>
            <p:nvPr/>
          </p:nvSpPr>
          <p:spPr>
            <a:xfrm>
              <a:off x="2519300" y="33605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71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71"/>
            <p:cNvSpPr/>
            <p:nvPr/>
          </p:nvSpPr>
          <p:spPr>
            <a:xfrm>
              <a:off x="2546925" y="3413375"/>
              <a:ext cx="13225" cy="14425"/>
            </a:xfrm>
            <a:custGeom>
              <a:avLst/>
              <a:gdLst/>
              <a:ahLst/>
              <a:cxnLst/>
              <a:rect l="l" t="t" r="r" b="b"/>
              <a:pathLst>
                <a:path w="529" h="577" extrusionOk="0">
                  <a:moveTo>
                    <a:pt x="529" y="0"/>
                  </a:moveTo>
                  <a:lnTo>
                    <a:pt x="529" y="0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145" y="144"/>
                  </a:lnTo>
                  <a:lnTo>
                    <a:pt x="49" y="240"/>
                  </a:lnTo>
                  <a:lnTo>
                    <a:pt x="0" y="432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0" y="432"/>
                  </a:lnTo>
                  <a:lnTo>
                    <a:pt x="49" y="240"/>
                  </a:lnTo>
                  <a:lnTo>
                    <a:pt x="145" y="144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529" y="0"/>
                  </a:lnTo>
                  <a:close/>
                  <a:moveTo>
                    <a:pt x="529" y="0"/>
                  </a:move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71"/>
            <p:cNvSpPr/>
            <p:nvPr/>
          </p:nvSpPr>
          <p:spPr>
            <a:xfrm>
              <a:off x="2546925" y="3413375"/>
              <a:ext cx="13225" cy="14425"/>
            </a:xfrm>
            <a:custGeom>
              <a:avLst/>
              <a:gdLst/>
              <a:ahLst/>
              <a:cxnLst/>
              <a:rect l="l" t="t" r="r" b="b"/>
              <a:pathLst>
                <a:path w="529" h="577" fill="none" extrusionOk="0">
                  <a:moveTo>
                    <a:pt x="529" y="0"/>
                  </a:moveTo>
                  <a:lnTo>
                    <a:pt x="529" y="0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145" y="144"/>
                  </a:lnTo>
                  <a:lnTo>
                    <a:pt x="49" y="240"/>
                  </a:lnTo>
                  <a:lnTo>
                    <a:pt x="0" y="432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0" y="432"/>
                  </a:lnTo>
                  <a:lnTo>
                    <a:pt x="49" y="240"/>
                  </a:lnTo>
                  <a:lnTo>
                    <a:pt x="145" y="144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5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71"/>
            <p:cNvSpPr/>
            <p:nvPr/>
          </p:nvSpPr>
          <p:spPr>
            <a:xfrm>
              <a:off x="2560125" y="341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71"/>
            <p:cNvSpPr/>
            <p:nvPr/>
          </p:nvSpPr>
          <p:spPr>
            <a:xfrm>
              <a:off x="2518100" y="3344925"/>
              <a:ext cx="120100" cy="109300"/>
            </a:xfrm>
            <a:custGeom>
              <a:avLst/>
              <a:gdLst/>
              <a:ahLst/>
              <a:cxnLst/>
              <a:rect l="l" t="t" r="r" b="b"/>
              <a:pathLst>
                <a:path w="4804" h="4372" extrusionOk="0">
                  <a:moveTo>
                    <a:pt x="577" y="1"/>
                  </a:moveTo>
                  <a:lnTo>
                    <a:pt x="289" y="337"/>
                  </a:lnTo>
                  <a:lnTo>
                    <a:pt x="49" y="625"/>
                  </a:lnTo>
                  <a:lnTo>
                    <a:pt x="49" y="673"/>
                  </a:lnTo>
                  <a:lnTo>
                    <a:pt x="1" y="721"/>
                  </a:lnTo>
                  <a:lnTo>
                    <a:pt x="97" y="913"/>
                  </a:lnTo>
                  <a:lnTo>
                    <a:pt x="385" y="1201"/>
                  </a:lnTo>
                  <a:lnTo>
                    <a:pt x="1250" y="1970"/>
                  </a:lnTo>
                  <a:lnTo>
                    <a:pt x="2498" y="2978"/>
                  </a:lnTo>
                  <a:lnTo>
                    <a:pt x="2210" y="2834"/>
                  </a:lnTo>
                  <a:lnTo>
                    <a:pt x="1970" y="2786"/>
                  </a:lnTo>
                  <a:lnTo>
                    <a:pt x="1682" y="2738"/>
                  </a:lnTo>
                  <a:lnTo>
                    <a:pt x="1442" y="2786"/>
                  </a:lnTo>
                  <a:lnTo>
                    <a:pt x="1298" y="2882"/>
                  </a:lnTo>
                  <a:lnTo>
                    <a:pt x="1202" y="2978"/>
                  </a:lnTo>
                  <a:lnTo>
                    <a:pt x="1153" y="3170"/>
                  </a:lnTo>
                  <a:lnTo>
                    <a:pt x="1153" y="3314"/>
                  </a:lnTo>
                  <a:lnTo>
                    <a:pt x="1202" y="3651"/>
                  </a:lnTo>
                  <a:lnTo>
                    <a:pt x="1298" y="3987"/>
                  </a:lnTo>
                  <a:lnTo>
                    <a:pt x="1346" y="4083"/>
                  </a:lnTo>
                  <a:lnTo>
                    <a:pt x="1442" y="4131"/>
                  </a:lnTo>
                  <a:lnTo>
                    <a:pt x="1778" y="4179"/>
                  </a:lnTo>
                  <a:lnTo>
                    <a:pt x="1826" y="4179"/>
                  </a:lnTo>
                  <a:lnTo>
                    <a:pt x="2354" y="4131"/>
                  </a:lnTo>
                  <a:lnTo>
                    <a:pt x="2690" y="4035"/>
                  </a:lnTo>
                  <a:lnTo>
                    <a:pt x="3267" y="4227"/>
                  </a:lnTo>
                  <a:lnTo>
                    <a:pt x="3795" y="4323"/>
                  </a:lnTo>
                  <a:lnTo>
                    <a:pt x="4323" y="4371"/>
                  </a:lnTo>
                  <a:lnTo>
                    <a:pt x="4563" y="4323"/>
                  </a:lnTo>
                  <a:lnTo>
                    <a:pt x="4803" y="4275"/>
                  </a:lnTo>
                  <a:lnTo>
                    <a:pt x="4467" y="3795"/>
                  </a:lnTo>
                  <a:lnTo>
                    <a:pt x="3987" y="3218"/>
                  </a:lnTo>
                  <a:lnTo>
                    <a:pt x="3411" y="2594"/>
                  </a:lnTo>
                  <a:lnTo>
                    <a:pt x="2786" y="1970"/>
                  </a:lnTo>
                  <a:lnTo>
                    <a:pt x="1490" y="769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71"/>
            <p:cNvSpPr/>
            <p:nvPr/>
          </p:nvSpPr>
          <p:spPr>
            <a:xfrm>
              <a:off x="2518100" y="3344925"/>
              <a:ext cx="120100" cy="109300"/>
            </a:xfrm>
            <a:custGeom>
              <a:avLst/>
              <a:gdLst/>
              <a:ahLst/>
              <a:cxnLst/>
              <a:rect l="l" t="t" r="r" b="b"/>
              <a:pathLst>
                <a:path w="4804" h="437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337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97" y="913"/>
                  </a:lnTo>
                  <a:lnTo>
                    <a:pt x="385" y="1201"/>
                  </a:lnTo>
                  <a:lnTo>
                    <a:pt x="1250" y="1970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210" y="2834"/>
                  </a:lnTo>
                  <a:lnTo>
                    <a:pt x="1970" y="2786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442" y="2786"/>
                  </a:lnTo>
                  <a:lnTo>
                    <a:pt x="1442" y="2786"/>
                  </a:lnTo>
                  <a:lnTo>
                    <a:pt x="1298" y="2882"/>
                  </a:lnTo>
                  <a:lnTo>
                    <a:pt x="1202" y="2978"/>
                  </a:lnTo>
                  <a:lnTo>
                    <a:pt x="1153" y="3170"/>
                  </a:lnTo>
                  <a:lnTo>
                    <a:pt x="1153" y="3314"/>
                  </a:lnTo>
                  <a:lnTo>
                    <a:pt x="1153" y="3314"/>
                  </a:lnTo>
                  <a:lnTo>
                    <a:pt x="1202" y="3651"/>
                  </a:lnTo>
                  <a:lnTo>
                    <a:pt x="1298" y="3987"/>
                  </a:lnTo>
                  <a:lnTo>
                    <a:pt x="1298" y="3987"/>
                  </a:lnTo>
                  <a:lnTo>
                    <a:pt x="1346" y="4083"/>
                  </a:lnTo>
                  <a:lnTo>
                    <a:pt x="1442" y="4131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826" y="4179"/>
                  </a:lnTo>
                  <a:lnTo>
                    <a:pt x="1826" y="4179"/>
                  </a:lnTo>
                  <a:lnTo>
                    <a:pt x="2354" y="4131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3267" y="4227"/>
                  </a:lnTo>
                  <a:lnTo>
                    <a:pt x="3795" y="4323"/>
                  </a:lnTo>
                  <a:lnTo>
                    <a:pt x="4323" y="4371"/>
                  </a:lnTo>
                  <a:lnTo>
                    <a:pt x="4323" y="4371"/>
                  </a:lnTo>
                  <a:lnTo>
                    <a:pt x="4563" y="4323"/>
                  </a:lnTo>
                  <a:lnTo>
                    <a:pt x="4803" y="4275"/>
                  </a:lnTo>
                  <a:lnTo>
                    <a:pt x="4803" y="4275"/>
                  </a:lnTo>
                  <a:lnTo>
                    <a:pt x="4467" y="3795"/>
                  </a:lnTo>
                  <a:lnTo>
                    <a:pt x="3987" y="3218"/>
                  </a:lnTo>
                  <a:lnTo>
                    <a:pt x="3411" y="2594"/>
                  </a:lnTo>
                  <a:lnTo>
                    <a:pt x="2786" y="1970"/>
                  </a:lnTo>
                  <a:lnTo>
                    <a:pt x="1490" y="769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71"/>
            <p:cNvSpPr/>
            <p:nvPr/>
          </p:nvSpPr>
          <p:spPr>
            <a:xfrm>
              <a:off x="2318800" y="3414575"/>
              <a:ext cx="104475" cy="87675"/>
            </a:xfrm>
            <a:custGeom>
              <a:avLst/>
              <a:gdLst/>
              <a:ahLst/>
              <a:cxnLst/>
              <a:rect l="l" t="t" r="r" b="b"/>
              <a:pathLst>
                <a:path w="4179" h="3507" extrusionOk="0">
                  <a:moveTo>
                    <a:pt x="3795" y="0"/>
                  </a:moveTo>
                  <a:lnTo>
                    <a:pt x="2018" y="1393"/>
                  </a:lnTo>
                  <a:lnTo>
                    <a:pt x="1" y="2882"/>
                  </a:lnTo>
                  <a:lnTo>
                    <a:pt x="769" y="3506"/>
                  </a:lnTo>
                  <a:lnTo>
                    <a:pt x="4179" y="288"/>
                  </a:lnTo>
                  <a:lnTo>
                    <a:pt x="3795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71"/>
            <p:cNvSpPr/>
            <p:nvPr/>
          </p:nvSpPr>
          <p:spPr>
            <a:xfrm>
              <a:off x="2318800" y="3414575"/>
              <a:ext cx="104475" cy="87675"/>
            </a:xfrm>
            <a:custGeom>
              <a:avLst/>
              <a:gdLst/>
              <a:ahLst/>
              <a:cxnLst/>
              <a:rect l="l" t="t" r="r" b="b"/>
              <a:pathLst>
                <a:path w="4179" h="3507" fill="none" extrusionOk="0">
                  <a:moveTo>
                    <a:pt x="3795" y="0"/>
                  </a:moveTo>
                  <a:lnTo>
                    <a:pt x="3795" y="0"/>
                  </a:lnTo>
                  <a:lnTo>
                    <a:pt x="2018" y="1393"/>
                  </a:lnTo>
                  <a:lnTo>
                    <a:pt x="1" y="2882"/>
                  </a:lnTo>
                  <a:lnTo>
                    <a:pt x="1" y="2882"/>
                  </a:lnTo>
                  <a:lnTo>
                    <a:pt x="769" y="3506"/>
                  </a:lnTo>
                  <a:lnTo>
                    <a:pt x="4179" y="288"/>
                  </a:lnTo>
                  <a:lnTo>
                    <a:pt x="37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71"/>
            <p:cNvSpPr/>
            <p:nvPr/>
          </p:nvSpPr>
          <p:spPr>
            <a:xfrm>
              <a:off x="2095500" y="3340125"/>
              <a:ext cx="344600" cy="360225"/>
            </a:xfrm>
            <a:custGeom>
              <a:avLst/>
              <a:gdLst/>
              <a:ahLst/>
              <a:cxnLst/>
              <a:rect l="l" t="t" r="r" b="b"/>
              <a:pathLst>
                <a:path w="13784" h="14409" extrusionOk="0">
                  <a:moveTo>
                    <a:pt x="0" y="1"/>
                  </a:moveTo>
                  <a:lnTo>
                    <a:pt x="144" y="1778"/>
                  </a:lnTo>
                  <a:lnTo>
                    <a:pt x="336" y="3651"/>
                  </a:lnTo>
                  <a:lnTo>
                    <a:pt x="672" y="5812"/>
                  </a:lnTo>
                  <a:lnTo>
                    <a:pt x="864" y="6916"/>
                  </a:lnTo>
                  <a:lnTo>
                    <a:pt x="1105" y="7973"/>
                  </a:lnTo>
                  <a:lnTo>
                    <a:pt x="1393" y="8981"/>
                  </a:lnTo>
                  <a:lnTo>
                    <a:pt x="1681" y="9942"/>
                  </a:lnTo>
                  <a:lnTo>
                    <a:pt x="2017" y="10710"/>
                  </a:lnTo>
                  <a:lnTo>
                    <a:pt x="2209" y="11046"/>
                  </a:lnTo>
                  <a:lnTo>
                    <a:pt x="2449" y="11383"/>
                  </a:lnTo>
                  <a:lnTo>
                    <a:pt x="2641" y="11623"/>
                  </a:lnTo>
                  <a:lnTo>
                    <a:pt x="2882" y="11815"/>
                  </a:lnTo>
                  <a:lnTo>
                    <a:pt x="3122" y="11959"/>
                  </a:lnTo>
                  <a:lnTo>
                    <a:pt x="3362" y="12055"/>
                  </a:lnTo>
                  <a:lnTo>
                    <a:pt x="3890" y="12151"/>
                  </a:lnTo>
                  <a:lnTo>
                    <a:pt x="4466" y="12247"/>
                  </a:lnTo>
                  <a:lnTo>
                    <a:pt x="5715" y="12343"/>
                  </a:lnTo>
                  <a:lnTo>
                    <a:pt x="7012" y="12391"/>
                  </a:lnTo>
                  <a:lnTo>
                    <a:pt x="8308" y="12391"/>
                  </a:lnTo>
                  <a:lnTo>
                    <a:pt x="10373" y="12295"/>
                  </a:lnTo>
                  <a:lnTo>
                    <a:pt x="11238" y="12247"/>
                  </a:lnTo>
                  <a:lnTo>
                    <a:pt x="11574" y="12679"/>
                  </a:lnTo>
                  <a:lnTo>
                    <a:pt x="12342" y="13496"/>
                  </a:lnTo>
                  <a:lnTo>
                    <a:pt x="12775" y="13928"/>
                  </a:lnTo>
                  <a:lnTo>
                    <a:pt x="13159" y="14264"/>
                  </a:lnTo>
                  <a:lnTo>
                    <a:pt x="13351" y="14360"/>
                  </a:lnTo>
                  <a:lnTo>
                    <a:pt x="13495" y="14408"/>
                  </a:lnTo>
                  <a:lnTo>
                    <a:pt x="13639" y="14408"/>
                  </a:lnTo>
                  <a:lnTo>
                    <a:pt x="13735" y="14360"/>
                  </a:lnTo>
                  <a:lnTo>
                    <a:pt x="13783" y="14216"/>
                  </a:lnTo>
                  <a:lnTo>
                    <a:pt x="13783" y="13976"/>
                  </a:lnTo>
                  <a:lnTo>
                    <a:pt x="13639" y="13352"/>
                  </a:lnTo>
                  <a:lnTo>
                    <a:pt x="13351" y="12583"/>
                  </a:lnTo>
                  <a:lnTo>
                    <a:pt x="13015" y="11719"/>
                  </a:lnTo>
                  <a:lnTo>
                    <a:pt x="12391" y="10182"/>
                  </a:lnTo>
                  <a:lnTo>
                    <a:pt x="12054" y="9510"/>
                  </a:lnTo>
                  <a:lnTo>
                    <a:pt x="11286" y="9510"/>
                  </a:lnTo>
                  <a:lnTo>
                    <a:pt x="9509" y="9414"/>
                  </a:lnTo>
                  <a:lnTo>
                    <a:pt x="8548" y="9269"/>
                  </a:lnTo>
                  <a:lnTo>
                    <a:pt x="7636" y="9125"/>
                  </a:lnTo>
                  <a:lnTo>
                    <a:pt x="7252" y="9029"/>
                  </a:lnTo>
                  <a:lnTo>
                    <a:pt x="6916" y="8933"/>
                  </a:lnTo>
                  <a:lnTo>
                    <a:pt x="6627" y="8789"/>
                  </a:lnTo>
                  <a:lnTo>
                    <a:pt x="6483" y="8645"/>
                  </a:lnTo>
                  <a:lnTo>
                    <a:pt x="6339" y="8453"/>
                  </a:lnTo>
                  <a:lnTo>
                    <a:pt x="6195" y="8069"/>
                  </a:lnTo>
                  <a:lnTo>
                    <a:pt x="5859" y="7012"/>
                  </a:lnTo>
                  <a:lnTo>
                    <a:pt x="5523" y="5716"/>
                  </a:lnTo>
                  <a:lnTo>
                    <a:pt x="5187" y="4227"/>
                  </a:lnTo>
                  <a:lnTo>
                    <a:pt x="4658" y="1585"/>
                  </a:lnTo>
                  <a:lnTo>
                    <a:pt x="4466" y="4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71"/>
            <p:cNvSpPr/>
            <p:nvPr/>
          </p:nvSpPr>
          <p:spPr>
            <a:xfrm>
              <a:off x="2095500" y="3340125"/>
              <a:ext cx="344600" cy="360225"/>
            </a:xfrm>
            <a:custGeom>
              <a:avLst/>
              <a:gdLst/>
              <a:ahLst/>
              <a:cxnLst/>
              <a:rect l="l" t="t" r="r" b="b"/>
              <a:pathLst>
                <a:path w="13784" h="1440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44" y="1778"/>
                  </a:lnTo>
                  <a:lnTo>
                    <a:pt x="336" y="3651"/>
                  </a:lnTo>
                  <a:lnTo>
                    <a:pt x="672" y="5812"/>
                  </a:lnTo>
                  <a:lnTo>
                    <a:pt x="864" y="6916"/>
                  </a:lnTo>
                  <a:lnTo>
                    <a:pt x="1105" y="7973"/>
                  </a:lnTo>
                  <a:lnTo>
                    <a:pt x="1393" y="8981"/>
                  </a:lnTo>
                  <a:lnTo>
                    <a:pt x="1681" y="9942"/>
                  </a:lnTo>
                  <a:lnTo>
                    <a:pt x="2017" y="10710"/>
                  </a:lnTo>
                  <a:lnTo>
                    <a:pt x="2209" y="11046"/>
                  </a:lnTo>
                  <a:lnTo>
                    <a:pt x="2449" y="11383"/>
                  </a:lnTo>
                  <a:lnTo>
                    <a:pt x="2641" y="11623"/>
                  </a:lnTo>
                  <a:lnTo>
                    <a:pt x="2882" y="11815"/>
                  </a:lnTo>
                  <a:lnTo>
                    <a:pt x="3122" y="11959"/>
                  </a:lnTo>
                  <a:lnTo>
                    <a:pt x="3362" y="12055"/>
                  </a:lnTo>
                  <a:lnTo>
                    <a:pt x="3362" y="12055"/>
                  </a:lnTo>
                  <a:lnTo>
                    <a:pt x="3890" y="12151"/>
                  </a:lnTo>
                  <a:lnTo>
                    <a:pt x="4466" y="12247"/>
                  </a:lnTo>
                  <a:lnTo>
                    <a:pt x="5715" y="12343"/>
                  </a:lnTo>
                  <a:lnTo>
                    <a:pt x="7012" y="12391"/>
                  </a:lnTo>
                  <a:lnTo>
                    <a:pt x="8308" y="12391"/>
                  </a:lnTo>
                  <a:lnTo>
                    <a:pt x="10373" y="12295"/>
                  </a:lnTo>
                  <a:lnTo>
                    <a:pt x="11238" y="12247"/>
                  </a:lnTo>
                  <a:lnTo>
                    <a:pt x="11238" y="12247"/>
                  </a:lnTo>
                  <a:lnTo>
                    <a:pt x="11574" y="12679"/>
                  </a:lnTo>
                  <a:lnTo>
                    <a:pt x="12342" y="13496"/>
                  </a:lnTo>
                  <a:lnTo>
                    <a:pt x="12775" y="13928"/>
                  </a:lnTo>
                  <a:lnTo>
                    <a:pt x="13159" y="14264"/>
                  </a:lnTo>
                  <a:lnTo>
                    <a:pt x="13351" y="14360"/>
                  </a:lnTo>
                  <a:lnTo>
                    <a:pt x="13495" y="14408"/>
                  </a:lnTo>
                  <a:lnTo>
                    <a:pt x="13639" y="14408"/>
                  </a:lnTo>
                  <a:lnTo>
                    <a:pt x="13735" y="14360"/>
                  </a:lnTo>
                  <a:lnTo>
                    <a:pt x="13735" y="14360"/>
                  </a:lnTo>
                  <a:lnTo>
                    <a:pt x="13783" y="14216"/>
                  </a:lnTo>
                  <a:lnTo>
                    <a:pt x="13783" y="13976"/>
                  </a:lnTo>
                  <a:lnTo>
                    <a:pt x="13639" y="13352"/>
                  </a:lnTo>
                  <a:lnTo>
                    <a:pt x="13351" y="12583"/>
                  </a:lnTo>
                  <a:lnTo>
                    <a:pt x="13015" y="11719"/>
                  </a:lnTo>
                  <a:lnTo>
                    <a:pt x="12391" y="10182"/>
                  </a:lnTo>
                  <a:lnTo>
                    <a:pt x="12054" y="9510"/>
                  </a:lnTo>
                  <a:lnTo>
                    <a:pt x="12054" y="9510"/>
                  </a:lnTo>
                  <a:lnTo>
                    <a:pt x="11286" y="9510"/>
                  </a:lnTo>
                  <a:lnTo>
                    <a:pt x="9509" y="9414"/>
                  </a:lnTo>
                  <a:lnTo>
                    <a:pt x="8548" y="9269"/>
                  </a:lnTo>
                  <a:lnTo>
                    <a:pt x="7636" y="9125"/>
                  </a:lnTo>
                  <a:lnTo>
                    <a:pt x="7252" y="9029"/>
                  </a:lnTo>
                  <a:lnTo>
                    <a:pt x="6916" y="8933"/>
                  </a:lnTo>
                  <a:lnTo>
                    <a:pt x="6627" y="8789"/>
                  </a:lnTo>
                  <a:lnTo>
                    <a:pt x="6483" y="8645"/>
                  </a:lnTo>
                  <a:lnTo>
                    <a:pt x="6483" y="8645"/>
                  </a:lnTo>
                  <a:lnTo>
                    <a:pt x="6339" y="8453"/>
                  </a:lnTo>
                  <a:lnTo>
                    <a:pt x="6195" y="8069"/>
                  </a:lnTo>
                  <a:lnTo>
                    <a:pt x="5859" y="7012"/>
                  </a:lnTo>
                  <a:lnTo>
                    <a:pt x="5523" y="5716"/>
                  </a:lnTo>
                  <a:lnTo>
                    <a:pt x="5187" y="4227"/>
                  </a:lnTo>
                  <a:lnTo>
                    <a:pt x="4658" y="1585"/>
                  </a:lnTo>
                  <a:lnTo>
                    <a:pt x="4466" y="433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71"/>
            <p:cNvSpPr/>
            <p:nvPr/>
          </p:nvSpPr>
          <p:spPr>
            <a:xfrm>
              <a:off x="2338025" y="3575450"/>
              <a:ext cx="91275" cy="112875"/>
            </a:xfrm>
            <a:custGeom>
              <a:avLst/>
              <a:gdLst/>
              <a:ahLst/>
              <a:cxnLst/>
              <a:rect l="l" t="t" r="r" b="b"/>
              <a:pathLst>
                <a:path w="3651" h="4515" extrusionOk="0">
                  <a:moveTo>
                    <a:pt x="0" y="1"/>
                  </a:moveTo>
                  <a:lnTo>
                    <a:pt x="192" y="2930"/>
                  </a:lnTo>
                  <a:lnTo>
                    <a:pt x="1537" y="2834"/>
                  </a:lnTo>
                  <a:lnTo>
                    <a:pt x="2017" y="3410"/>
                  </a:lnTo>
                  <a:lnTo>
                    <a:pt x="2545" y="3987"/>
                  </a:lnTo>
                  <a:lnTo>
                    <a:pt x="3074" y="4515"/>
                  </a:lnTo>
                  <a:lnTo>
                    <a:pt x="3650" y="3170"/>
                  </a:lnTo>
                  <a:lnTo>
                    <a:pt x="3266" y="2066"/>
                  </a:lnTo>
                  <a:lnTo>
                    <a:pt x="2834" y="1105"/>
                  </a:lnTo>
                  <a:lnTo>
                    <a:pt x="2353" y="97"/>
                  </a:lnTo>
                  <a:lnTo>
                    <a:pt x="1633" y="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71"/>
            <p:cNvSpPr/>
            <p:nvPr/>
          </p:nvSpPr>
          <p:spPr>
            <a:xfrm>
              <a:off x="2338025" y="3575450"/>
              <a:ext cx="91275" cy="112875"/>
            </a:xfrm>
            <a:custGeom>
              <a:avLst/>
              <a:gdLst/>
              <a:ahLst/>
              <a:cxnLst/>
              <a:rect l="l" t="t" r="r" b="b"/>
              <a:pathLst>
                <a:path w="3651" h="4515" fill="none" extrusionOk="0">
                  <a:moveTo>
                    <a:pt x="3650" y="3170"/>
                  </a:moveTo>
                  <a:lnTo>
                    <a:pt x="3650" y="3170"/>
                  </a:lnTo>
                  <a:lnTo>
                    <a:pt x="3266" y="2066"/>
                  </a:lnTo>
                  <a:lnTo>
                    <a:pt x="2834" y="1105"/>
                  </a:lnTo>
                  <a:lnTo>
                    <a:pt x="2353" y="97"/>
                  </a:lnTo>
                  <a:lnTo>
                    <a:pt x="2353" y="97"/>
                  </a:lnTo>
                  <a:lnTo>
                    <a:pt x="1633" y="97"/>
                  </a:lnTo>
                  <a:lnTo>
                    <a:pt x="0" y="1"/>
                  </a:lnTo>
                  <a:lnTo>
                    <a:pt x="192" y="2930"/>
                  </a:lnTo>
                  <a:lnTo>
                    <a:pt x="192" y="2930"/>
                  </a:lnTo>
                  <a:lnTo>
                    <a:pt x="1537" y="2834"/>
                  </a:lnTo>
                  <a:lnTo>
                    <a:pt x="1537" y="2834"/>
                  </a:lnTo>
                  <a:lnTo>
                    <a:pt x="2017" y="3410"/>
                  </a:lnTo>
                  <a:lnTo>
                    <a:pt x="2545" y="3987"/>
                  </a:lnTo>
                  <a:lnTo>
                    <a:pt x="3074" y="4515"/>
                  </a:lnTo>
                  <a:lnTo>
                    <a:pt x="3650" y="31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71"/>
            <p:cNvSpPr/>
            <p:nvPr/>
          </p:nvSpPr>
          <p:spPr>
            <a:xfrm>
              <a:off x="2364425" y="3561050"/>
              <a:ext cx="82875" cy="146500"/>
            </a:xfrm>
            <a:custGeom>
              <a:avLst/>
              <a:gdLst/>
              <a:ahLst/>
              <a:cxnLst/>
              <a:rect l="l" t="t" r="r" b="b"/>
              <a:pathLst>
                <a:path w="3315" h="5860" extrusionOk="0">
                  <a:moveTo>
                    <a:pt x="1537" y="0"/>
                  </a:moveTo>
                  <a:lnTo>
                    <a:pt x="1153" y="96"/>
                  </a:lnTo>
                  <a:lnTo>
                    <a:pt x="769" y="240"/>
                  </a:lnTo>
                  <a:lnTo>
                    <a:pt x="481" y="384"/>
                  </a:lnTo>
                  <a:lnTo>
                    <a:pt x="481" y="432"/>
                  </a:lnTo>
                  <a:lnTo>
                    <a:pt x="481" y="529"/>
                  </a:lnTo>
                  <a:lnTo>
                    <a:pt x="577" y="913"/>
                  </a:lnTo>
                  <a:lnTo>
                    <a:pt x="961" y="2017"/>
                  </a:lnTo>
                  <a:lnTo>
                    <a:pt x="1585" y="3602"/>
                  </a:lnTo>
                  <a:lnTo>
                    <a:pt x="1489" y="3458"/>
                  </a:lnTo>
                  <a:lnTo>
                    <a:pt x="1297" y="3266"/>
                  </a:lnTo>
                  <a:lnTo>
                    <a:pt x="1057" y="3026"/>
                  </a:lnTo>
                  <a:lnTo>
                    <a:pt x="913" y="2930"/>
                  </a:lnTo>
                  <a:lnTo>
                    <a:pt x="721" y="2882"/>
                  </a:lnTo>
                  <a:lnTo>
                    <a:pt x="577" y="2882"/>
                  </a:lnTo>
                  <a:lnTo>
                    <a:pt x="433" y="2930"/>
                  </a:lnTo>
                  <a:lnTo>
                    <a:pt x="337" y="3026"/>
                  </a:lnTo>
                  <a:lnTo>
                    <a:pt x="241" y="3170"/>
                  </a:lnTo>
                  <a:lnTo>
                    <a:pt x="97" y="3506"/>
                  </a:lnTo>
                  <a:lnTo>
                    <a:pt x="1" y="3794"/>
                  </a:lnTo>
                  <a:lnTo>
                    <a:pt x="1" y="3890"/>
                  </a:lnTo>
                  <a:lnTo>
                    <a:pt x="49" y="3986"/>
                  </a:lnTo>
                  <a:lnTo>
                    <a:pt x="145" y="4130"/>
                  </a:lnTo>
                  <a:lnTo>
                    <a:pt x="337" y="4226"/>
                  </a:lnTo>
                  <a:lnTo>
                    <a:pt x="577" y="4371"/>
                  </a:lnTo>
                  <a:lnTo>
                    <a:pt x="1009" y="4515"/>
                  </a:lnTo>
                  <a:lnTo>
                    <a:pt x="1201" y="4611"/>
                  </a:lnTo>
                  <a:lnTo>
                    <a:pt x="1441" y="4803"/>
                  </a:lnTo>
                  <a:lnTo>
                    <a:pt x="1970" y="5331"/>
                  </a:lnTo>
                  <a:lnTo>
                    <a:pt x="2306" y="5571"/>
                  </a:lnTo>
                  <a:lnTo>
                    <a:pt x="2642" y="5763"/>
                  </a:lnTo>
                  <a:lnTo>
                    <a:pt x="2930" y="5859"/>
                  </a:lnTo>
                  <a:lnTo>
                    <a:pt x="3074" y="5859"/>
                  </a:lnTo>
                  <a:lnTo>
                    <a:pt x="3170" y="5811"/>
                  </a:lnTo>
                  <a:lnTo>
                    <a:pt x="3266" y="5667"/>
                  </a:lnTo>
                  <a:lnTo>
                    <a:pt x="3314" y="5475"/>
                  </a:lnTo>
                  <a:lnTo>
                    <a:pt x="3314" y="5139"/>
                  </a:lnTo>
                  <a:lnTo>
                    <a:pt x="3266" y="4755"/>
                  </a:lnTo>
                  <a:lnTo>
                    <a:pt x="3074" y="3842"/>
                  </a:lnTo>
                  <a:lnTo>
                    <a:pt x="2786" y="2834"/>
                  </a:lnTo>
                  <a:lnTo>
                    <a:pt x="2498" y="1825"/>
                  </a:lnTo>
                  <a:lnTo>
                    <a:pt x="2162" y="961"/>
                  </a:lnTo>
                  <a:lnTo>
                    <a:pt x="1922" y="288"/>
                  </a:lnTo>
                  <a:lnTo>
                    <a:pt x="1778" y="48"/>
                  </a:lnTo>
                  <a:lnTo>
                    <a:pt x="16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71"/>
            <p:cNvSpPr/>
            <p:nvPr/>
          </p:nvSpPr>
          <p:spPr>
            <a:xfrm>
              <a:off x="2364425" y="3561050"/>
              <a:ext cx="82875" cy="146500"/>
            </a:xfrm>
            <a:custGeom>
              <a:avLst/>
              <a:gdLst/>
              <a:ahLst/>
              <a:cxnLst/>
              <a:rect l="l" t="t" r="r" b="b"/>
              <a:pathLst>
                <a:path w="3315" h="5860" fill="none" extrusionOk="0">
                  <a:moveTo>
                    <a:pt x="1" y="3794"/>
                  </a:moveTo>
                  <a:lnTo>
                    <a:pt x="1" y="3794"/>
                  </a:lnTo>
                  <a:lnTo>
                    <a:pt x="97" y="3506"/>
                  </a:lnTo>
                  <a:lnTo>
                    <a:pt x="241" y="3170"/>
                  </a:lnTo>
                  <a:lnTo>
                    <a:pt x="337" y="3026"/>
                  </a:lnTo>
                  <a:lnTo>
                    <a:pt x="433" y="2930"/>
                  </a:lnTo>
                  <a:lnTo>
                    <a:pt x="577" y="2882"/>
                  </a:lnTo>
                  <a:lnTo>
                    <a:pt x="721" y="2882"/>
                  </a:lnTo>
                  <a:lnTo>
                    <a:pt x="721" y="2882"/>
                  </a:lnTo>
                  <a:lnTo>
                    <a:pt x="913" y="2930"/>
                  </a:lnTo>
                  <a:lnTo>
                    <a:pt x="1057" y="3026"/>
                  </a:lnTo>
                  <a:lnTo>
                    <a:pt x="1297" y="3266"/>
                  </a:lnTo>
                  <a:lnTo>
                    <a:pt x="1489" y="3458"/>
                  </a:lnTo>
                  <a:lnTo>
                    <a:pt x="1585" y="3602"/>
                  </a:lnTo>
                  <a:lnTo>
                    <a:pt x="1585" y="3602"/>
                  </a:lnTo>
                  <a:lnTo>
                    <a:pt x="961" y="2017"/>
                  </a:lnTo>
                  <a:lnTo>
                    <a:pt x="577" y="913"/>
                  </a:lnTo>
                  <a:lnTo>
                    <a:pt x="481" y="529"/>
                  </a:lnTo>
                  <a:lnTo>
                    <a:pt x="481" y="432"/>
                  </a:lnTo>
                  <a:lnTo>
                    <a:pt x="481" y="384"/>
                  </a:lnTo>
                  <a:lnTo>
                    <a:pt x="481" y="384"/>
                  </a:lnTo>
                  <a:lnTo>
                    <a:pt x="769" y="240"/>
                  </a:lnTo>
                  <a:lnTo>
                    <a:pt x="1153" y="96"/>
                  </a:lnTo>
                  <a:lnTo>
                    <a:pt x="1537" y="0"/>
                  </a:lnTo>
                  <a:lnTo>
                    <a:pt x="1682" y="0"/>
                  </a:lnTo>
                  <a:lnTo>
                    <a:pt x="1778" y="48"/>
                  </a:lnTo>
                  <a:lnTo>
                    <a:pt x="1778" y="48"/>
                  </a:lnTo>
                  <a:lnTo>
                    <a:pt x="1922" y="288"/>
                  </a:lnTo>
                  <a:lnTo>
                    <a:pt x="2162" y="961"/>
                  </a:lnTo>
                  <a:lnTo>
                    <a:pt x="2498" y="1825"/>
                  </a:lnTo>
                  <a:lnTo>
                    <a:pt x="2786" y="2834"/>
                  </a:lnTo>
                  <a:lnTo>
                    <a:pt x="3074" y="3842"/>
                  </a:lnTo>
                  <a:lnTo>
                    <a:pt x="3266" y="4755"/>
                  </a:lnTo>
                  <a:lnTo>
                    <a:pt x="3314" y="5139"/>
                  </a:lnTo>
                  <a:lnTo>
                    <a:pt x="3314" y="5475"/>
                  </a:lnTo>
                  <a:lnTo>
                    <a:pt x="3266" y="5667"/>
                  </a:lnTo>
                  <a:lnTo>
                    <a:pt x="3170" y="5811"/>
                  </a:lnTo>
                  <a:lnTo>
                    <a:pt x="3170" y="5811"/>
                  </a:lnTo>
                  <a:lnTo>
                    <a:pt x="3074" y="5859"/>
                  </a:lnTo>
                  <a:lnTo>
                    <a:pt x="2930" y="5859"/>
                  </a:lnTo>
                  <a:lnTo>
                    <a:pt x="2642" y="5763"/>
                  </a:lnTo>
                  <a:lnTo>
                    <a:pt x="2306" y="5571"/>
                  </a:lnTo>
                  <a:lnTo>
                    <a:pt x="1970" y="5331"/>
                  </a:lnTo>
                  <a:lnTo>
                    <a:pt x="1441" y="4803"/>
                  </a:lnTo>
                  <a:lnTo>
                    <a:pt x="1201" y="4611"/>
                  </a:lnTo>
                  <a:lnTo>
                    <a:pt x="1201" y="4611"/>
                  </a:lnTo>
                  <a:lnTo>
                    <a:pt x="1009" y="4515"/>
                  </a:lnTo>
                  <a:lnTo>
                    <a:pt x="577" y="4371"/>
                  </a:lnTo>
                  <a:lnTo>
                    <a:pt x="337" y="4226"/>
                  </a:lnTo>
                  <a:lnTo>
                    <a:pt x="145" y="4130"/>
                  </a:lnTo>
                  <a:lnTo>
                    <a:pt x="49" y="3986"/>
                  </a:lnTo>
                  <a:lnTo>
                    <a:pt x="1" y="3890"/>
                  </a:lnTo>
                  <a:lnTo>
                    <a:pt x="1" y="37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71"/>
            <p:cNvSpPr/>
            <p:nvPr/>
          </p:nvSpPr>
          <p:spPr>
            <a:xfrm>
              <a:off x="2364425" y="3568250"/>
              <a:ext cx="16825" cy="87675"/>
            </a:xfrm>
            <a:custGeom>
              <a:avLst/>
              <a:gdLst/>
              <a:ahLst/>
              <a:cxnLst/>
              <a:rect l="l" t="t" r="r" b="b"/>
              <a:pathLst>
                <a:path w="673" h="3507" extrusionOk="0">
                  <a:moveTo>
                    <a:pt x="97" y="3170"/>
                  </a:moveTo>
                  <a:lnTo>
                    <a:pt x="97" y="3170"/>
                  </a:lnTo>
                  <a:lnTo>
                    <a:pt x="97" y="3170"/>
                  </a:lnTo>
                  <a:lnTo>
                    <a:pt x="1" y="3506"/>
                  </a:lnTo>
                  <a:lnTo>
                    <a:pt x="1" y="3506"/>
                  </a:lnTo>
                  <a:lnTo>
                    <a:pt x="97" y="3170"/>
                  </a:lnTo>
                  <a:close/>
                  <a:moveTo>
                    <a:pt x="673" y="0"/>
                  </a:moveTo>
                  <a:lnTo>
                    <a:pt x="673" y="0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481" y="193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481" y="193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71"/>
            <p:cNvSpPr/>
            <p:nvPr/>
          </p:nvSpPr>
          <p:spPr>
            <a:xfrm>
              <a:off x="2376425" y="3568250"/>
              <a:ext cx="4825" cy="9625"/>
            </a:xfrm>
            <a:custGeom>
              <a:avLst/>
              <a:gdLst/>
              <a:ahLst/>
              <a:cxnLst/>
              <a:rect l="l" t="t" r="r" b="b"/>
              <a:pathLst>
                <a:path w="193" h="385" fill="none" extrusionOk="0">
                  <a:moveTo>
                    <a:pt x="193" y="0"/>
                  </a:moveTo>
                  <a:lnTo>
                    <a:pt x="193" y="0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193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1" y="193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71"/>
            <p:cNvSpPr/>
            <p:nvPr/>
          </p:nvSpPr>
          <p:spPr>
            <a:xfrm>
              <a:off x="2366825" y="3577850"/>
              <a:ext cx="36050" cy="69675"/>
            </a:xfrm>
            <a:custGeom>
              <a:avLst/>
              <a:gdLst/>
              <a:ahLst/>
              <a:cxnLst/>
              <a:rect l="l" t="t" r="r" b="b"/>
              <a:pathLst>
                <a:path w="1442" h="2787" extrusionOk="0">
                  <a:moveTo>
                    <a:pt x="577" y="2210"/>
                  </a:moveTo>
                  <a:lnTo>
                    <a:pt x="577" y="2210"/>
                  </a:lnTo>
                  <a:lnTo>
                    <a:pt x="385" y="2258"/>
                  </a:lnTo>
                  <a:lnTo>
                    <a:pt x="241" y="2354"/>
                  </a:lnTo>
                  <a:lnTo>
                    <a:pt x="97" y="254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97" y="2546"/>
                  </a:lnTo>
                  <a:lnTo>
                    <a:pt x="241" y="2354"/>
                  </a:lnTo>
                  <a:lnTo>
                    <a:pt x="385" y="2258"/>
                  </a:lnTo>
                  <a:lnTo>
                    <a:pt x="577" y="2210"/>
                  </a:lnTo>
                  <a:close/>
                  <a:moveTo>
                    <a:pt x="577" y="2210"/>
                  </a:move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close/>
                  <a:moveTo>
                    <a:pt x="433" y="1"/>
                  </a:moveTo>
                  <a:lnTo>
                    <a:pt x="433" y="1"/>
                  </a:lnTo>
                  <a:lnTo>
                    <a:pt x="625" y="673"/>
                  </a:lnTo>
                  <a:lnTo>
                    <a:pt x="913" y="1489"/>
                  </a:lnTo>
                  <a:lnTo>
                    <a:pt x="1441" y="2786"/>
                  </a:lnTo>
                  <a:lnTo>
                    <a:pt x="1441" y="2786"/>
                  </a:lnTo>
                  <a:lnTo>
                    <a:pt x="913" y="1489"/>
                  </a:lnTo>
                  <a:lnTo>
                    <a:pt x="625" y="673"/>
                  </a:lnTo>
                  <a:lnTo>
                    <a:pt x="433" y="1"/>
                  </a:lnTo>
                  <a:lnTo>
                    <a:pt x="433" y="1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71"/>
            <p:cNvSpPr/>
            <p:nvPr/>
          </p:nvSpPr>
          <p:spPr>
            <a:xfrm>
              <a:off x="2377625" y="3577850"/>
              <a:ext cx="25250" cy="69675"/>
            </a:xfrm>
            <a:custGeom>
              <a:avLst/>
              <a:gdLst/>
              <a:ahLst/>
              <a:cxnLst/>
              <a:rect l="l" t="t" r="r" b="b"/>
              <a:pathLst>
                <a:path w="1010" h="278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3" y="673"/>
                  </a:lnTo>
                  <a:lnTo>
                    <a:pt x="481" y="1489"/>
                  </a:lnTo>
                  <a:lnTo>
                    <a:pt x="1009" y="2786"/>
                  </a:lnTo>
                  <a:lnTo>
                    <a:pt x="1009" y="2786"/>
                  </a:lnTo>
                  <a:lnTo>
                    <a:pt x="481" y="1489"/>
                  </a:lnTo>
                  <a:lnTo>
                    <a:pt x="193" y="67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71"/>
            <p:cNvSpPr/>
            <p:nvPr/>
          </p:nvSpPr>
          <p:spPr>
            <a:xfrm>
              <a:off x="2364425" y="3562250"/>
              <a:ext cx="72075" cy="145300"/>
            </a:xfrm>
            <a:custGeom>
              <a:avLst/>
              <a:gdLst/>
              <a:ahLst/>
              <a:cxnLst/>
              <a:rect l="l" t="t" r="r" b="b"/>
              <a:pathLst>
                <a:path w="2883" h="5812" extrusionOk="0">
                  <a:moveTo>
                    <a:pt x="1393" y="0"/>
                  </a:moveTo>
                  <a:lnTo>
                    <a:pt x="1009" y="96"/>
                  </a:lnTo>
                  <a:lnTo>
                    <a:pt x="673" y="240"/>
                  </a:lnTo>
                  <a:lnTo>
                    <a:pt x="481" y="336"/>
                  </a:lnTo>
                  <a:lnTo>
                    <a:pt x="481" y="433"/>
                  </a:lnTo>
                  <a:lnTo>
                    <a:pt x="529" y="625"/>
                  </a:lnTo>
                  <a:lnTo>
                    <a:pt x="721" y="1297"/>
                  </a:lnTo>
                  <a:lnTo>
                    <a:pt x="1009" y="2113"/>
                  </a:lnTo>
                  <a:lnTo>
                    <a:pt x="1537" y="3410"/>
                  </a:lnTo>
                  <a:lnTo>
                    <a:pt x="1585" y="3554"/>
                  </a:lnTo>
                  <a:lnTo>
                    <a:pt x="1489" y="3410"/>
                  </a:lnTo>
                  <a:lnTo>
                    <a:pt x="1297" y="3218"/>
                  </a:lnTo>
                  <a:lnTo>
                    <a:pt x="1057" y="2978"/>
                  </a:lnTo>
                  <a:lnTo>
                    <a:pt x="913" y="2882"/>
                  </a:lnTo>
                  <a:lnTo>
                    <a:pt x="721" y="2834"/>
                  </a:lnTo>
                  <a:lnTo>
                    <a:pt x="673" y="2834"/>
                  </a:lnTo>
                  <a:lnTo>
                    <a:pt x="481" y="2882"/>
                  </a:lnTo>
                  <a:lnTo>
                    <a:pt x="337" y="2978"/>
                  </a:lnTo>
                  <a:lnTo>
                    <a:pt x="193" y="3170"/>
                  </a:lnTo>
                  <a:lnTo>
                    <a:pt x="97" y="3410"/>
                  </a:lnTo>
                  <a:lnTo>
                    <a:pt x="1" y="3746"/>
                  </a:lnTo>
                  <a:lnTo>
                    <a:pt x="1" y="3794"/>
                  </a:lnTo>
                  <a:lnTo>
                    <a:pt x="49" y="3938"/>
                  </a:lnTo>
                  <a:lnTo>
                    <a:pt x="193" y="4082"/>
                  </a:lnTo>
                  <a:lnTo>
                    <a:pt x="385" y="4227"/>
                  </a:lnTo>
                  <a:lnTo>
                    <a:pt x="577" y="4323"/>
                  </a:lnTo>
                  <a:lnTo>
                    <a:pt x="1009" y="4467"/>
                  </a:lnTo>
                  <a:lnTo>
                    <a:pt x="1201" y="4563"/>
                  </a:lnTo>
                  <a:lnTo>
                    <a:pt x="1345" y="4707"/>
                  </a:lnTo>
                  <a:lnTo>
                    <a:pt x="1778" y="5139"/>
                  </a:lnTo>
                  <a:lnTo>
                    <a:pt x="2354" y="5571"/>
                  </a:lnTo>
                  <a:lnTo>
                    <a:pt x="2642" y="5715"/>
                  </a:lnTo>
                  <a:lnTo>
                    <a:pt x="2882" y="5811"/>
                  </a:lnTo>
                  <a:lnTo>
                    <a:pt x="2882" y="5235"/>
                  </a:lnTo>
                  <a:lnTo>
                    <a:pt x="2738" y="4467"/>
                  </a:lnTo>
                  <a:lnTo>
                    <a:pt x="2546" y="3650"/>
                  </a:lnTo>
                  <a:lnTo>
                    <a:pt x="2306" y="2786"/>
                  </a:lnTo>
                  <a:lnTo>
                    <a:pt x="1778" y="1105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71"/>
            <p:cNvSpPr/>
            <p:nvPr/>
          </p:nvSpPr>
          <p:spPr>
            <a:xfrm>
              <a:off x="2364425" y="3562250"/>
              <a:ext cx="72075" cy="145300"/>
            </a:xfrm>
            <a:custGeom>
              <a:avLst/>
              <a:gdLst/>
              <a:ahLst/>
              <a:cxnLst/>
              <a:rect l="l" t="t" r="r" b="b"/>
              <a:pathLst>
                <a:path w="2883" h="5812" fill="none" extrusionOk="0">
                  <a:moveTo>
                    <a:pt x="1393" y="0"/>
                  </a:moveTo>
                  <a:lnTo>
                    <a:pt x="1393" y="0"/>
                  </a:lnTo>
                  <a:lnTo>
                    <a:pt x="1009" y="96"/>
                  </a:lnTo>
                  <a:lnTo>
                    <a:pt x="673" y="240"/>
                  </a:lnTo>
                  <a:lnTo>
                    <a:pt x="673" y="240"/>
                  </a:lnTo>
                  <a:lnTo>
                    <a:pt x="481" y="336"/>
                  </a:lnTo>
                  <a:lnTo>
                    <a:pt x="481" y="336"/>
                  </a:lnTo>
                  <a:lnTo>
                    <a:pt x="481" y="433"/>
                  </a:lnTo>
                  <a:lnTo>
                    <a:pt x="529" y="625"/>
                  </a:lnTo>
                  <a:lnTo>
                    <a:pt x="529" y="625"/>
                  </a:lnTo>
                  <a:lnTo>
                    <a:pt x="721" y="1297"/>
                  </a:lnTo>
                  <a:lnTo>
                    <a:pt x="1009" y="2113"/>
                  </a:lnTo>
                  <a:lnTo>
                    <a:pt x="1537" y="3410"/>
                  </a:lnTo>
                  <a:lnTo>
                    <a:pt x="1537" y="3410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489" y="3410"/>
                  </a:lnTo>
                  <a:lnTo>
                    <a:pt x="1297" y="3218"/>
                  </a:lnTo>
                  <a:lnTo>
                    <a:pt x="1057" y="2978"/>
                  </a:lnTo>
                  <a:lnTo>
                    <a:pt x="913" y="2882"/>
                  </a:lnTo>
                  <a:lnTo>
                    <a:pt x="721" y="2834"/>
                  </a:lnTo>
                  <a:lnTo>
                    <a:pt x="721" y="2834"/>
                  </a:lnTo>
                  <a:lnTo>
                    <a:pt x="721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481" y="2882"/>
                  </a:lnTo>
                  <a:lnTo>
                    <a:pt x="337" y="2978"/>
                  </a:lnTo>
                  <a:lnTo>
                    <a:pt x="193" y="317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94"/>
                  </a:lnTo>
                  <a:lnTo>
                    <a:pt x="1" y="3794"/>
                  </a:lnTo>
                  <a:lnTo>
                    <a:pt x="49" y="3938"/>
                  </a:lnTo>
                  <a:lnTo>
                    <a:pt x="193" y="4082"/>
                  </a:lnTo>
                  <a:lnTo>
                    <a:pt x="385" y="4227"/>
                  </a:lnTo>
                  <a:lnTo>
                    <a:pt x="577" y="4323"/>
                  </a:lnTo>
                  <a:lnTo>
                    <a:pt x="1009" y="4467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345" y="4707"/>
                  </a:lnTo>
                  <a:lnTo>
                    <a:pt x="1778" y="5139"/>
                  </a:lnTo>
                  <a:lnTo>
                    <a:pt x="2354" y="5571"/>
                  </a:lnTo>
                  <a:lnTo>
                    <a:pt x="2642" y="5715"/>
                  </a:lnTo>
                  <a:lnTo>
                    <a:pt x="2882" y="5811"/>
                  </a:lnTo>
                  <a:lnTo>
                    <a:pt x="2882" y="5811"/>
                  </a:lnTo>
                  <a:lnTo>
                    <a:pt x="2882" y="5235"/>
                  </a:lnTo>
                  <a:lnTo>
                    <a:pt x="2738" y="4467"/>
                  </a:lnTo>
                  <a:lnTo>
                    <a:pt x="2546" y="3650"/>
                  </a:lnTo>
                  <a:lnTo>
                    <a:pt x="2306" y="2786"/>
                  </a:lnTo>
                  <a:lnTo>
                    <a:pt x="1778" y="1105"/>
                  </a:lnTo>
                  <a:lnTo>
                    <a:pt x="13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71"/>
            <p:cNvSpPr/>
            <p:nvPr/>
          </p:nvSpPr>
          <p:spPr>
            <a:xfrm>
              <a:off x="2238375" y="3502225"/>
              <a:ext cx="6025" cy="20425"/>
            </a:xfrm>
            <a:custGeom>
              <a:avLst/>
              <a:gdLst/>
              <a:ahLst/>
              <a:cxnLst/>
              <a:rect l="l" t="t" r="r" b="b"/>
              <a:pathLst>
                <a:path w="241" h="817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71"/>
            <p:cNvSpPr/>
            <p:nvPr/>
          </p:nvSpPr>
          <p:spPr>
            <a:xfrm>
              <a:off x="2238375" y="3502225"/>
              <a:ext cx="6025" cy="20425"/>
            </a:xfrm>
            <a:custGeom>
              <a:avLst/>
              <a:gdLst/>
              <a:ahLst/>
              <a:cxnLst/>
              <a:rect l="l" t="t" r="r" b="b"/>
              <a:pathLst>
                <a:path w="241" h="81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71"/>
            <p:cNvSpPr/>
            <p:nvPr/>
          </p:nvSpPr>
          <p:spPr>
            <a:xfrm>
              <a:off x="2117100" y="3502225"/>
              <a:ext cx="127300" cy="26425"/>
            </a:xfrm>
            <a:custGeom>
              <a:avLst/>
              <a:gdLst/>
              <a:ahLst/>
              <a:cxnLst/>
              <a:rect l="l" t="t" r="r" b="b"/>
              <a:pathLst>
                <a:path w="5092" h="1057" extrusionOk="0">
                  <a:moveTo>
                    <a:pt x="4851" y="0"/>
                  </a:moveTo>
                  <a:lnTo>
                    <a:pt x="2738" y="192"/>
                  </a:lnTo>
                  <a:lnTo>
                    <a:pt x="0" y="384"/>
                  </a:lnTo>
                  <a:lnTo>
                    <a:pt x="145" y="1057"/>
                  </a:lnTo>
                  <a:lnTo>
                    <a:pt x="5091" y="816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71"/>
            <p:cNvSpPr/>
            <p:nvPr/>
          </p:nvSpPr>
          <p:spPr>
            <a:xfrm>
              <a:off x="2117100" y="3502225"/>
              <a:ext cx="127300" cy="26425"/>
            </a:xfrm>
            <a:custGeom>
              <a:avLst/>
              <a:gdLst/>
              <a:ahLst/>
              <a:cxnLst/>
              <a:rect l="l" t="t" r="r" b="b"/>
              <a:pathLst>
                <a:path w="5092" h="1057" fill="none" extrusionOk="0">
                  <a:moveTo>
                    <a:pt x="4851" y="0"/>
                  </a:moveTo>
                  <a:lnTo>
                    <a:pt x="4851" y="0"/>
                  </a:lnTo>
                  <a:lnTo>
                    <a:pt x="2738" y="192"/>
                  </a:lnTo>
                  <a:lnTo>
                    <a:pt x="2738" y="192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145" y="1057"/>
                  </a:lnTo>
                  <a:lnTo>
                    <a:pt x="5091" y="816"/>
                  </a:lnTo>
                  <a:lnTo>
                    <a:pt x="5091" y="816"/>
                  </a:lnTo>
                  <a:lnTo>
                    <a:pt x="48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71"/>
            <p:cNvSpPr/>
            <p:nvPr/>
          </p:nvSpPr>
          <p:spPr>
            <a:xfrm>
              <a:off x="2085875" y="3340125"/>
              <a:ext cx="333800" cy="153700"/>
            </a:xfrm>
            <a:custGeom>
              <a:avLst/>
              <a:gdLst/>
              <a:ahLst/>
              <a:cxnLst/>
              <a:rect l="l" t="t" r="r" b="b"/>
              <a:pathLst>
                <a:path w="13352" h="6148" extrusionOk="0">
                  <a:moveTo>
                    <a:pt x="385" y="1"/>
                  </a:moveTo>
                  <a:lnTo>
                    <a:pt x="241" y="625"/>
                  </a:lnTo>
                  <a:lnTo>
                    <a:pt x="145" y="1345"/>
                  </a:lnTo>
                  <a:lnTo>
                    <a:pt x="49" y="2210"/>
                  </a:lnTo>
                  <a:lnTo>
                    <a:pt x="1" y="3170"/>
                  </a:lnTo>
                  <a:lnTo>
                    <a:pt x="49" y="4179"/>
                  </a:lnTo>
                  <a:lnTo>
                    <a:pt x="97" y="4707"/>
                  </a:lnTo>
                  <a:lnTo>
                    <a:pt x="193" y="5235"/>
                  </a:lnTo>
                  <a:lnTo>
                    <a:pt x="337" y="5668"/>
                  </a:lnTo>
                  <a:lnTo>
                    <a:pt x="529" y="6148"/>
                  </a:lnTo>
                  <a:lnTo>
                    <a:pt x="6628" y="5812"/>
                  </a:lnTo>
                  <a:lnTo>
                    <a:pt x="6148" y="4275"/>
                  </a:lnTo>
                  <a:lnTo>
                    <a:pt x="5908" y="3266"/>
                  </a:lnTo>
                  <a:lnTo>
                    <a:pt x="5860" y="2978"/>
                  </a:lnTo>
                  <a:lnTo>
                    <a:pt x="5860" y="2882"/>
                  </a:lnTo>
                  <a:lnTo>
                    <a:pt x="6340" y="3410"/>
                  </a:lnTo>
                  <a:lnTo>
                    <a:pt x="7061" y="4371"/>
                  </a:lnTo>
                  <a:lnTo>
                    <a:pt x="7829" y="5379"/>
                  </a:lnTo>
                  <a:lnTo>
                    <a:pt x="8165" y="5716"/>
                  </a:lnTo>
                  <a:lnTo>
                    <a:pt x="8357" y="5860"/>
                  </a:lnTo>
                  <a:lnTo>
                    <a:pt x="8501" y="5860"/>
                  </a:lnTo>
                  <a:lnTo>
                    <a:pt x="8741" y="5812"/>
                  </a:lnTo>
                  <a:lnTo>
                    <a:pt x="9366" y="5476"/>
                  </a:lnTo>
                  <a:lnTo>
                    <a:pt x="10182" y="4899"/>
                  </a:lnTo>
                  <a:lnTo>
                    <a:pt x="11095" y="4275"/>
                  </a:lnTo>
                  <a:lnTo>
                    <a:pt x="12679" y="3026"/>
                  </a:lnTo>
                  <a:lnTo>
                    <a:pt x="13352" y="2498"/>
                  </a:lnTo>
                  <a:lnTo>
                    <a:pt x="11383" y="1153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71"/>
            <p:cNvSpPr/>
            <p:nvPr/>
          </p:nvSpPr>
          <p:spPr>
            <a:xfrm>
              <a:off x="2389650" y="3380950"/>
              <a:ext cx="4825" cy="3625"/>
            </a:xfrm>
            <a:custGeom>
              <a:avLst/>
              <a:gdLst/>
              <a:ahLst/>
              <a:cxnLst/>
              <a:rect l="l" t="t" r="r" b="b"/>
              <a:pathLst>
                <a:path w="193" h="145" extrusionOk="0">
                  <a:moveTo>
                    <a:pt x="0" y="0"/>
                  </a:moveTo>
                  <a:lnTo>
                    <a:pt x="0" y="0"/>
                  </a:lnTo>
                  <a:lnTo>
                    <a:pt x="192" y="145"/>
                  </a:lnTo>
                  <a:lnTo>
                    <a:pt x="192" y="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71"/>
            <p:cNvSpPr/>
            <p:nvPr/>
          </p:nvSpPr>
          <p:spPr>
            <a:xfrm>
              <a:off x="2389650" y="3380950"/>
              <a:ext cx="4825" cy="3625"/>
            </a:xfrm>
            <a:custGeom>
              <a:avLst/>
              <a:gdLst/>
              <a:ahLst/>
              <a:cxnLst/>
              <a:rect l="l" t="t" r="r" b="b"/>
              <a:pathLst>
                <a:path w="193" h="1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92" y="145"/>
                  </a:lnTo>
                  <a:lnTo>
                    <a:pt x="192" y="1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71"/>
            <p:cNvSpPr/>
            <p:nvPr/>
          </p:nvSpPr>
          <p:spPr>
            <a:xfrm>
              <a:off x="2085875" y="3380950"/>
              <a:ext cx="308600" cy="15625"/>
            </a:xfrm>
            <a:custGeom>
              <a:avLst/>
              <a:gdLst/>
              <a:ahLst/>
              <a:cxnLst/>
              <a:rect l="l" t="t" r="r" b="b"/>
              <a:pathLst>
                <a:path w="12344" h="625" extrusionOk="0">
                  <a:moveTo>
                    <a:pt x="12151" y="0"/>
                  </a:moveTo>
                  <a:lnTo>
                    <a:pt x="97" y="97"/>
                  </a:lnTo>
                  <a:lnTo>
                    <a:pt x="1" y="625"/>
                  </a:lnTo>
                  <a:lnTo>
                    <a:pt x="11959" y="433"/>
                  </a:lnTo>
                  <a:lnTo>
                    <a:pt x="12343" y="145"/>
                  </a:lnTo>
                  <a:lnTo>
                    <a:pt x="12151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71"/>
            <p:cNvSpPr/>
            <p:nvPr/>
          </p:nvSpPr>
          <p:spPr>
            <a:xfrm>
              <a:off x="2085875" y="3380950"/>
              <a:ext cx="308600" cy="15625"/>
            </a:xfrm>
            <a:custGeom>
              <a:avLst/>
              <a:gdLst/>
              <a:ahLst/>
              <a:cxnLst/>
              <a:rect l="l" t="t" r="r" b="b"/>
              <a:pathLst>
                <a:path w="12344" h="625" fill="none" extrusionOk="0">
                  <a:moveTo>
                    <a:pt x="12151" y="0"/>
                  </a:moveTo>
                  <a:lnTo>
                    <a:pt x="97" y="97"/>
                  </a:lnTo>
                  <a:lnTo>
                    <a:pt x="97" y="97"/>
                  </a:lnTo>
                  <a:lnTo>
                    <a:pt x="1" y="625"/>
                  </a:lnTo>
                  <a:lnTo>
                    <a:pt x="11959" y="433"/>
                  </a:lnTo>
                  <a:lnTo>
                    <a:pt x="11959" y="433"/>
                  </a:lnTo>
                  <a:lnTo>
                    <a:pt x="12343" y="145"/>
                  </a:lnTo>
                  <a:lnTo>
                    <a:pt x="121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71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extrusionOk="0">
                  <a:moveTo>
                    <a:pt x="5956" y="0"/>
                  </a:moveTo>
                  <a:lnTo>
                    <a:pt x="3506" y="48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1681" y="1825"/>
                  </a:lnTo>
                  <a:lnTo>
                    <a:pt x="4371" y="1633"/>
                  </a:lnTo>
                  <a:lnTo>
                    <a:pt x="6340" y="1441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252" y="817"/>
                  </a:lnTo>
                  <a:lnTo>
                    <a:pt x="7156" y="336"/>
                  </a:lnTo>
                  <a:lnTo>
                    <a:pt x="7108" y="48"/>
                  </a:lnTo>
                  <a:lnTo>
                    <a:pt x="6772" y="48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71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fill="none" extrusionOk="0">
                  <a:moveTo>
                    <a:pt x="1" y="192"/>
                  </a:moveTo>
                  <a:lnTo>
                    <a:pt x="1" y="192"/>
                  </a:lnTo>
                  <a:lnTo>
                    <a:pt x="3506" y="48"/>
                  </a:lnTo>
                  <a:lnTo>
                    <a:pt x="5956" y="0"/>
                  </a:lnTo>
                  <a:lnTo>
                    <a:pt x="6772" y="48"/>
                  </a:lnTo>
                  <a:lnTo>
                    <a:pt x="7108" y="48"/>
                  </a:lnTo>
                  <a:lnTo>
                    <a:pt x="7108" y="48"/>
                  </a:lnTo>
                  <a:lnTo>
                    <a:pt x="7156" y="336"/>
                  </a:lnTo>
                  <a:lnTo>
                    <a:pt x="7252" y="817"/>
                  </a:lnTo>
                  <a:lnTo>
                    <a:pt x="7300" y="1249"/>
                  </a:lnTo>
                  <a:lnTo>
                    <a:pt x="7252" y="1345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6340" y="1441"/>
                  </a:lnTo>
                  <a:lnTo>
                    <a:pt x="4371" y="1633"/>
                  </a:lnTo>
                  <a:lnTo>
                    <a:pt x="4371" y="1633"/>
                  </a:lnTo>
                  <a:lnTo>
                    <a:pt x="1681" y="1825"/>
                  </a:lnTo>
                  <a:lnTo>
                    <a:pt x="721" y="1825"/>
                  </a:lnTo>
                  <a:lnTo>
                    <a:pt x="433" y="1825"/>
                  </a:lnTo>
                  <a:lnTo>
                    <a:pt x="289" y="1777"/>
                  </a:lnTo>
                  <a:lnTo>
                    <a:pt x="289" y="1777"/>
                  </a:lnTo>
                  <a:lnTo>
                    <a:pt x="193" y="1681"/>
                  </a:lnTo>
                  <a:lnTo>
                    <a:pt x="145" y="1441"/>
                  </a:lnTo>
                  <a:lnTo>
                    <a:pt x="49" y="913"/>
                  </a:lnTo>
                  <a:lnTo>
                    <a:pt x="1" y="1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71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extrusionOk="0">
                  <a:moveTo>
                    <a:pt x="6244" y="0"/>
                  </a:moveTo>
                  <a:lnTo>
                    <a:pt x="2402" y="96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721" y="1825"/>
                  </a:lnTo>
                  <a:lnTo>
                    <a:pt x="2306" y="1777"/>
                  </a:lnTo>
                  <a:lnTo>
                    <a:pt x="4371" y="1633"/>
                  </a:lnTo>
                  <a:lnTo>
                    <a:pt x="7204" y="1393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204" y="577"/>
                  </a:lnTo>
                  <a:lnTo>
                    <a:pt x="7108" y="48"/>
                  </a:lnTo>
                  <a:lnTo>
                    <a:pt x="6868" y="48"/>
                  </a:lnTo>
                  <a:lnTo>
                    <a:pt x="6244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71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fill="none" extrusionOk="0">
                  <a:moveTo>
                    <a:pt x="6244" y="0"/>
                  </a:moveTo>
                  <a:lnTo>
                    <a:pt x="6244" y="0"/>
                  </a:lnTo>
                  <a:lnTo>
                    <a:pt x="2402" y="96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721" y="1825"/>
                  </a:lnTo>
                  <a:lnTo>
                    <a:pt x="721" y="1825"/>
                  </a:lnTo>
                  <a:lnTo>
                    <a:pt x="2306" y="1777"/>
                  </a:lnTo>
                  <a:lnTo>
                    <a:pt x="4371" y="1633"/>
                  </a:lnTo>
                  <a:lnTo>
                    <a:pt x="4371" y="1633"/>
                  </a:lnTo>
                  <a:lnTo>
                    <a:pt x="7204" y="1393"/>
                  </a:lnTo>
                  <a:lnTo>
                    <a:pt x="7204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300" y="1249"/>
                  </a:lnTo>
                  <a:lnTo>
                    <a:pt x="7204" y="577"/>
                  </a:lnTo>
                  <a:lnTo>
                    <a:pt x="7108" y="48"/>
                  </a:lnTo>
                  <a:lnTo>
                    <a:pt x="7108" y="48"/>
                  </a:lnTo>
                  <a:lnTo>
                    <a:pt x="6868" y="48"/>
                  </a:lnTo>
                  <a:lnTo>
                    <a:pt x="62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71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extrusionOk="0">
                  <a:moveTo>
                    <a:pt x="5428" y="0"/>
                  </a:moveTo>
                  <a:lnTo>
                    <a:pt x="5187" y="145"/>
                  </a:lnTo>
                  <a:lnTo>
                    <a:pt x="4515" y="529"/>
                  </a:lnTo>
                  <a:lnTo>
                    <a:pt x="2690" y="1729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201" y="4755"/>
                  </a:lnTo>
                  <a:lnTo>
                    <a:pt x="1393" y="4659"/>
                  </a:lnTo>
                  <a:lnTo>
                    <a:pt x="2018" y="4227"/>
                  </a:lnTo>
                  <a:lnTo>
                    <a:pt x="3747" y="2978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244" y="1009"/>
                  </a:lnTo>
                  <a:lnTo>
                    <a:pt x="6196" y="913"/>
                  </a:lnTo>
                  <a:lnTo>
                    <a:pt x="5908" y="529"/>
                  </a:lnTo>
                  <a:lnTo>
                    <a:pt x="5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71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fill="none" extrusionOk="0">
                  <a:moveTo>
                    <a:pt x="1" y="3554"/>
                  </a:moveTo>
                  <a:lnTo>
                    <a:pt x="1" y="3554"/>
                  </a:lnTo>
                  <a:lnTo>
                    <a:pt x="2690" y="1729"/>
                  </a:lnTo>
                  <a:lnTo>
                    <a:pt x="4515" y="529"/>
                  </a:lnTo>
                  <a:lnTo>
                    <a:pt x="5187" y="145"/>
                  </a:lnTo>
                  <a:lnTo>
                    <a:pt x="5428" y="0"/>
                  </a:lnTo>
                  <a:lnTo>
                    <a:pt x="5428" y="0"/>
                  </a:lnTo>
                  <a:lnTo>
                    <a:pt x="5908" y="529"/>
                  </a:lnTo>
                  <a:lnTo>
                    <a:pt x="6196" y="913"/>
                  </a:lnTo>
                  <a:lnTo>
                    <a:pt x="6244" y="1009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5428" y="1681"/>
                  </a:lnTo>
                  <a:lnTo>
                    <a:pt x="3747" y="2978"/>
                  </a:lnTo>
                  <a:lnTo>
                    <a:pt x="2018" y="4227"/>
                  </a:lnTo>
                  <a:lnTo>
                    <a:pt x="1393" y="4659"/>
                  </a:lnTo>
                  <a:lnTo>
                    <a:pt x="1201" y="4755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961" y="4707"/>
                  </a:lnTo>
                  <a:lnTo>
                    <a:pt x="817" y="4563"/>
                  </a:lnTo>
                  <a:lnTo>
                    <a:pt x="481" y="4131"/>
                  </a:lnTo>
                  <a:lnTo>
                    <a:pt x="1" y="3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71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extrusionOk="0">
                  <a:moveTo>
                    <a:pt x="5428" y="0"/>
                  </a:moveTo>
                  <a:lnTo>
                    <a:pt x="4995" y="193"/>
                  </a:lnTo>
                  <a:lnTo>
                    <a:pt x="4611" y="481"/>
                  </a:lnTo>
                  <a:lnTo>
                    <a:pt x="1730" y="2402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249" y="4755"/>
                  </a:lnTo>
                  <a:lnTo>
                    <a:pt x="1441" y="4611"/>
                  </a:lnTo>
                  <a:lnTo>
                    <a:pt x="2066" y="4227"/>
                  </a:lnTo>
                  <a:lnTo>
                    <a:pt x="3747" y="2930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148" y="817"/>
                  </a:lnTo>
                  <a:lnTo>
                    <a:pt x="5860" y="481"/>
                  </a:lnTo>
                  <a:lnTo>
                    <a:pt x="5428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71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fill="none" extrusionOk="0">
                  <a:moveTo>
                    <a:pt x="5428" y="0"/>
                  </a:moveTo>
                  <a:lnTo>
                    <a:pt x="5428" y="0"/>
                  </a:lnTo>
                  <a:lnTo>
                    <a:pt x="4995" y="193"/>
                  </a:lnTo>
                  <a:lnTo>
                    <a:pt x="4995" y="193"/>
                  </a:lnTo>
                  <a:lnTo>
                    <a:pt x="4611" y="481"/>
                  </a:lnTo>
                  <a:lnTo>
                    <a:pt x="4611" y="481"/>
                  </a:lnTo>
                  <a:lnTo>
                    <a:pt x="1730" y="2402"/>
                  </a:lnTo>
                  <a:lnTo>
                    <a:pt x="1" y="3554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249" y="4755"/>
                  </a:lnTo>
                  <a:lnTo>
                    <a:pt x="1441" y="4611"/>
                  </a:lnTo>
                  <a:lnTo>
                    <a:pt x="2066" y="4227"/>
                  </a:lnTo>
                  <a:lnTo>
                    <a:pt x="3747" y="2930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148" y="817"/>
                  </a:lnTo>
                  <a:lnTo>
                    <a:pt x="5860" y="481"/>
                  </a:lnTo>
                  <a:lnTo>
                    <a:pt x="5428" y="0"/>
                  </a:lnTo>
                  <a:lnTo>
                    <a:pt x="5428" y="0"/>
                  </a:lnTo>
                  <a:lnTo>
                    <a:pt x="54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71"/>
            <p:cNvSpPr/>
            <p:nvPr/>
          </p:nvSpPr>
          <p:spPr>
            <a:xfrm>
              <a:off x="1932200" y="3009950"/>
              <a:ext cx="234150" cy="184925"/>
            </a:xfrm>
            <a:custGeom>
              <a:avLst/>
              <a:gdLst/>
              <a:ahLst/>
              <a:cxnLst/>
              <a:rect l="l" t="t" r="r" b="b"/>
              <a:pathLst>
                <a:path w="9366" h="7397" extrusionOk="0">
                  <a:moveTo>
                    <a:pt x="7252" y="1"/>
                  </a:moveTo>
                  <a:lnTo>
                    <a:pt x="6820" y="145"/>
                  </a:lnTo>
                  <a:lnTo>
                    <a:pt x="6244" y="337"/>
                  </a:lnTo>
                  <a:lnTo>
                    <a:pt x="5668" y="577"/>
                  </a:lnTo>
                  <a:lnTo>
                    <a:pt x="4995" y="913"/>
                  </a:lnTo>
                  <a:lnTo>
                    <a:pt x="3602" y="1634"/>
                  </a:lnTo>
                  <a:lnTo>
                    <a:pt x="2306" y="2402"/>
                  </a:lnTo>
                  <a:lnTo>
                    <a:pt x="1153" y="3074"/>
                  </a:lnTo>
                  <a:lnTo>
                    <a:pt x="97" y="3747"/>
                  </a:lnTo>
                  <a:lnTo>
                    <a:pt x="49" y="4227"/>
                  </a:lnTo>
                  <a:lnTo>
                    <a:pt x="1" y="5283"/>
                  </a:lnTo>
                  <a:lnTo>
                    <a:pt x="1" y="6484"/>
                  </a:lnTo>
                  <a:lnTo>
                    <a:pt x="49" y="6964"/>
                  </a:lnTo>
                  <a:lnTo>
                    <a:pt x="145" y="7301"/>
                  </a:lnTo>
                  <a:lnTo>
                    <a:pt x="193" y="7397"/>
                  </a:lnTo>
                  <a:lnTo>
                    <a:pt x="625" y="7397"/>
                  </a:lnTo>
                  <a:lnTo>
                    <a:pt x="1105" y="7349"/>
                  </a:lnTo>
                  <a:lnTo>
                    <a:pt x="1681" y="7204"/>
                  </a:lnTo>
                  <a:lnTo>
                    <a:pt x="3170" y="6868"/>
                  </a:lnTo>
                  <a:lnTo>
                    <a:pt x="4851" y="6388"/>
                  </a:lnTo>
                  <a:lnTo>
                    <a:pt x="7925" y="5380"/>
                  </a:lnTo>
                  <a:lnTo>
                    <a:pt x="9365" y="4947"/>
                  </a:lnTo>
                  <a:lnTo>
                    <a:pt x="9269" y="4275"/>
                  </a:lnTo>
                  <a:lnTo>
                    <a:pt x="8981" y="2786"/>
                  </a:lnTo>
                  <a:lnTo>
                    <a:pt x="8789" y="1922"/>
                  </a:lnTo>
                  <a:lnTo>
                    <a:pt x="8549" y="1153"/>
                  </a:lnTo>
                  <a:lnTo>
                    <a:pt x="8405" y="817"/>
                  </a:lnTo>
                  <a:lnTo>
                    <a:pt x="8261" y="481"/>
                  </a:lnTo>
                  <a:lnTo>
                    <a:pt x="8069" y="241"/>
                  </a:lnTo>
                  <a:lnTo>
                    <a:pt x="7877" y="97"/>
                  </a:lnTo>
                  <a:lnTo>
                    <a:pt x="7781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71"/>
            <p:cNvSpPr/>
            <p:nvPr/>
          </p:nvSpPr>
          <p:spPr>
            <a:xfrm>
              <a:off x="1932200" y="3009950"/>
              <a:ext cx="234150" cy="184925"/>
            </a:xfrm>
            <a:custGeom>
              <a:avLst/>
              <a:gdLst/>
              <a:ahLst/>
              <a:cxnLst/>
              <a:rect l="l" t="t" r="r" b="b"/>
              <a:pathLst>
                <a:path w="9366" h="7397" fill="none" extrusionOk="0">
                  <a:moveTo>
                    <a:pt x="97" y="3747"/>
                  </a:moveTo>
                  <a:lnTo>
                    <a:pt x="97" y="3747"/>
                  </a:lnTo>
                  <a:lnTo>
                    <a:pt x="1153" y="3074"/>
                  </a:lnTo>
                  <a:lnTo>
                    <a:pt x="2306" y="2402"/>
                  </a:lnTo>
                  <a:lnTo>
                    <a:pt x="3602" y="1634"/>
                  </a:lnTo>
                  <a:lnTo>
                    <a:pt x="4995" y="913"/>
                  </a:lnTo>
                  <a:lnTo>
                    <a:pt x="5668" y="577"/>
                  </a:lnTo>
                  <a:lnTo>
                    <a:pt x="6244" y="337"/>
                  </a:lnTo>
                  <a:lnTo>
                    <a:pt x="6820" y="145"/>
                  </a:lnTo>
                  <a:lnTo>
                    <a:pt x="7252" y="1"/>
                  </a:lnTo>
                  <a:lnTo>
                    <a:pt x="7637" y="1"/>
                  </a:lnTo>
                  <a:lnTo>
                    <a:pt x="7781" y="1"/>
                  </a:lnTo>
                  <a:lnTo>
                    <a:pt x="7877" y="97"/>
                  </a:lnTo>
                  <a:lnTo>
                    <a:pt x="7877" y="97"/>
                  </a:lnTo>
                  <a:lnTo>
                    <a:pt x="8069" y="241"/>
                  </a:lnTo>
                  <a:lnTo>
                    <a:pt x="8261" y="481"/>
                  </a:lnTo>
                  <a:lnTo>
                    <a:pt x="8405" y="817"/>
                  </a:lnTo>
                  <a:lnTo>
                    <a:pt x="8549" y="1153"/>
                  </a:lnTo>
                  <a:lnTo>
                    <a:pt x="8789" y="1922"/>
                  </a:lnTo>
                  <a:lnTo>
                    <a:pt x="8981" y="2786"/>
                  </a:lnTo>
                  <a:lnTo>
                    <a:pt x="9269" y="4275"/>
                  </a:lnTo>
                  <a:lnTo>
                    <a:pt x="9365" y="4947"/>
                  </a:lnTo>
                  <a:lnTo>
                    <a:pt x="9365" y="4947"/>
                  </a:lnTo>
                  <a:lnTo>
                    <a:pt x="7925" y="5380"/>
                  </a:lnTo>
                  <a:lnTo>
                    <a:pt x="4851" y="6388"/>
                  </a:lnTo>
                  <a:lnTo>
                    <a:pt x="3170" y="6868"/>
                  </a:lnTo>
                  <a:lnTo>
                    <a:pt x="1681" y="7204"/>
                  </a:lnTo>
                  <a:lnTo>
                    <a:pt x="1105" y="7349"/>
                  </a:lnTo>
                  <a:lnTo>
                    <a:pt x="625" y="7397"/>
                  </a:lnTo>
                  <a:lnTo>
                    <a:pt x="289" y="7397"/>
                  </a:lnTo>
                  <a:lnTo>
                    <a:pt x="193" y="7397"/>
                  </a:lnTo>
                  <a:lnTo>
                    <a:pt x="145" y="7301"/>
                  </a:lnTo>
                  <a:lnTo>
                    <a:pt x="145" y="7301"/>
                  </a:lnTo>
                  <a:lnTo>
                    <a:pt x="49" y="6964"/>
                  </a:lnTo>
                  <a:lnTo>
                    <a:pt x="1" y="6484"/>
                  </a:lnTo>
                  <a:lnTo>
                    <a:pt x="1" y="5283"/>
                  </a:lnTo>
                  <a:lnTo>
                    <a:pt x="49" y="4227"/>
                  </a:lnTo>
                  <a:lnTo>
                    <a:pt x="97" y="37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71"/>
            <p:cNvSpPr/>
            <p:nvPr/>
          </p:nvSpPr>
          <p:spPr>
            <a:xfrm>
              <a:off x="1951400" y="3085600"/>
              <a:ext cx="42050" cy="105675"/>
            </a:xfrm>
            <a:custGeom>
              <a:avLst/>
              <a:gdLst/>
              <a:ahLst/>
              <a:cxnLst/>
              <a:rect l="l" t="t" r="r" b="b"/>
              <a:pathLst>
                <a:path w="1682" h="4227" extrusionOk="0">
                  <a:moveTo>
                    <a:pt x="433" y="0"/>
                  </a:moveTo>
                  <a:lnTo>
                    <a:pt x="1" y="288"/>
                  </a:lnTo>
                  <a:lnTo>
                    <a:pt x="433" y="2257"/>
                  </a:lnTo>
                  <a:lnTo>
                    <a:pt x="913" y="4227"/>
                  </a:lnTo>
                  <a:lnTo>
                    <a:pt x="1682" y="4034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71"/>
            <p:cNvSpPr/>
            <p:nvPr/>
          </p:nvSpPr>
          <p:spPr>
            <a:xfrm>
              <a:off x="1951400" y="3085600"/>
              <a:ext cx="42050" cy="105675"/>
            </a:xfrm>
            <a:custGeom>
              <a:avLst/>
              <a:gdLst/>
              <a:ahLst/>
              <a:cxnLst/>
              <a:rect l="l" t="t" r="r" b="b"/>
              <a:pathLst>
                <a:path w="1682" h="4227" fill="none" extrusionOk="0">
                  <a:moveTo>
                    <a:pt x="433" y="0"/>
                  </a:moveTo>
                  <a:lnTo>
                    <a:pt x="433" y="0"/>
                  </a:lnTo>
                  <a:lnTo>
                    <a:pt x="1" y="288"/>
                  </a:lnTo>
                  <a:lnTo>
                    <a:pt x="1" y="288"/>
                  </a:lnTo>
                  <a:lnTo>
                    <a:pt x="433" y="2257"/>
                  </a:lnTo>
                  <a:lnTo>
                    <a:pt x="913" y="4227"/>
                  </a:lnTo>
                  <a:lnTo>
                    <a:pt x="913" y="4227"/>
                  </a:lnTo>
                  <a:lnTo>
                    <a:pt x="1682" y="4034"/>
                  </a:lnTo>
                  <a:lnTo>
                    <a:pt x="1682" y="4034"/>
                  </a:lnTo>
                  <a:lnTo>
                    <a:pt x="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71"/>
            <p:cNvSpPr/>
            <p:nvPr/>
          </p:nvSpPr>
          <p:spPr>
            <a:xfrm>
              <a:off x="1958625" y="2995550"/>
              <a:ext cx="169300" cy="198125"/>
            </a:xfrm>
            <a:custGeom>
              <a:avLst/>
              <a:gdLst/>
              <a:ahLst/>
              <a:cxnLst/>
              <a:rect l="l" t="t" r="r" b="b"/>
              <a:pathLst>
                <a:path w="6772" h="7925" extrusionOk="0">
                  <a:moveTo>
                    <a:pt x="6772" y="0"/>
                  </a:moveTo>
                  <a:lnTo>
                    <a:pt x="5667" y="433"/>
                  </a:lnTo>
                  <a:lnTo>
                    <a:pt x="3314" y="1441"/>
                  </a:lnTo>
                  <a:lnTo>
                    <a:pt x="2065" y="1969"/>
                  </a:lnTo>
                  <a:lnTo>
                    <a:pt x="1009" y="2498"/>
                  </a:lnTo>
                  <a:lnTo>
                    <a:pt x="240" y="2882"/>
                  </a:lnTo>
                  <a:lnTo>
                    <a:pt x="48" y="3026"/>
                  </a:lnTo>
                  <a:lnTo>
                    <a:pt x="0" y="3122"/>
                  </a:lnTo>
                  <a:lnTo>
                    <a:pt x="769" y="5667"/>
                  </a:lnTo>
                  <a:lnTo>
                    <a:pt x="1489" y="7925"/>
                  </a:lnTo>
                  <a:lnTo>
                    <a:pt x="2161" y="7780"/>
                  </a:lnTo>
                  <a:lnTo>
                    <a:pt x="3650" y="7492"/>
                  </a:lnTo>
                  <a:lnTo>
                    <a:pt x="4514" y="7300"/>
                  </a:lnTo>
                  <a:lnTo>
                    <a:pt x="5283" y="7108"/>
                  </a:lnTo>
                  <a:lnTo>
                    <a:pt x="5907" y="6868"/>
                  </a:lnTo>
                  <a:lnTo>
                    <a:pt x="6099" y="6772"/>
                  </a:lnTo>
                  <a:lnTo>
                    <a:pt x="6243" y="6628"/>
                  </a:lnTo>
                  <a:lnTo>
                    <a:pt x="6339" y="6484"/>
                  </a:lnTo>
                  <a:lnTo>
                    <a:pt x="6436" y="6196"/>
                  </a:lnTo>
                  <a:lnTo>
                    <a:pt x="6580" y="5331"/>
                  </a:lnTo>
                  <a:lnTo>
                    <a:pt x="6676" y="4275"/>
                  </a:lnTo>
                  <a:lnTo>
                    <a:pt x="6724" y="3074"/>
                  </a:lnTo>
                  <a:lnTo>
                    <a:pt x="6772" y="961"/>
                  </a:lnTo>
                  <a:lnTo>
                    <a:pt x="67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71"/>
            <p:cNvSpPr/>
            <p:nvPr/>
          </p:nvSpPr>
          <p:spPr>
            <a:xfrm>
              <a:off x="1958625" y="2995550"/>
              <a:ext cx="169300" cy="198125"/>
            </a:xfrm>
            <a:custGeom>
              <a:avLst/>
              <a:gdLst/>
              <a:ahLst/>
              <a:cxnLst/>
              <a:rect l="l" t="t" r="r" b="b"/>
              <a:pathLst>
                <a:path w="6772" h="7925" fill="none" extrusionOk="0">
                  <a:moveTo>
                    <a:pt x="6772" y="0"/>
                  </a:moveTo>
                  <a:lnTo>
                    <a:pt x="6772" y="0"/>
                  </a:lnTo>
                  <a:lnTo>
                    <a:pt x="5667" y="433"/>
                  </a:lnTo>
                  <a:lnTo>
                    <a:pt x="3314" y="1441"/>
                  </a:lnTo>
                  <a:lnTo>
                    <a:pt x="2065" y="1969"/>
                  </a:lnTo>
                  <a:lnTo>
                    <a:pt x="1009" y="2498"/>
                  </a:lnTo>
                  <a:lnTo>
                    <a:pt x="240" y="2882"/>
                  </a:lnTo>
                  <a:lnTo>
                    <a:pt x="48" y="3026"/>
                  </a:lnTo>
                  <a:lnTo>
                    <a:pt x="0" y="3122"/>
                  </a:lnTo>
                  <a:lnTo>
                    <a:pt x="0" y="3122"/>
                  </a:lnTo>
                  <a:lnTo>
                    <a:pt x="769" y="5667"/>
                  </a:lnTo>
                  <a:lnTo>
                    <a:pt x="1489" y="7925"/>
                  </a:lnTo>
                  <a:lnTo>
                    <a:pt x="1489" y="7925"/>
                  </a:lnTo>
                  <a:lnTo>
                    <a:pt x="2161" y="7780"/>
                  </a:lnTo>
                  <a:lnTo>
                    <a:pt x="3650" y="7492"/>
                  </a:lnTo>
                  <a:lnTo>
                    <a:pt x="4514" y="7300"/>
                  </a:lnTo>
                  <a:lnTo>
                    <a:pt x="5283" y="7108"/>
                  </a:lnTo>
                  <a:lnTo>
                    <a:pt x="5907" y="6868"/>
                  </a:lnTo>
                  <a:lnTo>
                    <a:pt x="6099" y="6772"/>
                  </a:lnTo>
                  <a:lnTo>
                    <a:pt x="6243" y="6628"/>
                  </a:lnTo>
                  <a:lnTo>
                    <a:pt x="6243" y="6628"/>
                  </a:lnTo>
                  <a:lnTo>
                    <a:pt x="6339" y="6484"/>
                  </a:lnTo>
                  <a:lnTo>
                    <a:pt x="6436" y="6196"/>
                  </a:lnTo>
                  <a:lnTo>
                    <a:pt x="6580" y="5331"/>
                  </a:lnTo>
                  <a:lnTo>
                    <a:pt x="6676" y="4275"/>
                  </a:lnTo>
                  <a:lnTo>
                    <a:pt x="6724" y="3074"/>
                  </a:lnTo>
                  <a:lnTo>
                    <a:pt x="6772" y="961"/>
                  </a:lnTo>
                  <a:lnTo>
                    <a:pt x="67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71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22E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71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71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71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71"/>
            <p:cNvSpPr/>
            <p:nvPr/>
          </p:nvSpPr>
          <p:spPr>
            <a:xfrm>
              <a:off x="2058275" y="2995550"/>
              <a:ext cx="69650" cy="186125"/>
            </a:xfrm>
            <a:custGeom>
              <a:avLst/>
              <a:gdLst/>
              <a:ahLst/>
              <a:cxnLst/>
              <a:rect l="l" t="t" r="r" b="b"/>
              <a:pathLst>
                <a:path w="2786" h="7445" extrusionOk="0">
                  <a:moveTo>
                    <a:pt x="2786" y="0"/>
                  </a:moveTo>
                  <a:lnTo>
                    <a:pt x="1201" y="625"/>
                  </a:lnTo>
                  <a:lnTo>
                    <a:pt x="1057" y="1009"/>
                  </a:lnTo>
                  <a:lnTo>
                    <a:pt x="1537" y="1153"/>
                  </a:lnTo>
                  <a:lnTo>
                    <a:pt x="1729" y="865"/>
                  </a:lnTo>
                  <a:lnTo>
                    <a:pt x="1969" y="577"/>
                  </a:lnTo>
                  <a:lnTo>
                    <a:pt x="2161" y="337"/>
                  </a:lnTo>
                  <a:lnTo>
                    <a:pt x="2401" y="193"/>
                  </a:lnTo>
                  <a:lnTo>
                    <a:pt x="2786" y="0"/>
                  </a:lnTo>
                  <a:close/>
                  <a:moveTo>
                    <a:pt x="96" y="6004"/>
                  </a:moveTo>
                  <a:lnTo>
                    <a:pt x="0" y="7444"/>
                  </a:lnTo>
                  <a:lnTo>
                    <a:pt x="0" y="7444"/>
                  </a:lnTo>
                  <a:lnTo>
                    <a:pt x="144" y="7396"/>
                  </a:lnTo>
                  <a:lnTo>
                    <a:pt x="288" y="6100"/>
                  </a:lnTo>
                  <a:lnTo>
                    <a:pt x="96" y="6004"/>
                  </a:lnTo>
                  <a:close/>
                </a:path>
              </a:pathLst>
            </a:custGeom>
            <a:solidFill>
              <a:srgbClr val="FB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71"/>
            <p:cNvSpPr/>
            <p:nvPr/>
          </p:nvSpPr>
          <p:spPr>
            <a:xfrm>
              <a:off x="2058275" y="3145625"/>
              <a:ext cx="7225" cy="36050"/>
            </a:xfrm>
            <a:custGeom>
              <a:avLst/>
              <a:gdLst/>
              <a:ahLst/>
              <a:cxnLst/>
              <a:rect l="l" t="t" r="r" b="b"/>
              <a:pathLst>
                <a:path w="289" h="1442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1441"/>
                  </a:lnTo>
                  <a:lnTo>
                    <a:pt x="0" y="1441"/>
                  </a:lnTo>
                  <a:lnTo>
                    <a:pt x="144" y="1393"/>
                  </a:lnTo>
                  <a:lnTo>
                    <a:pt x="144" y="1393"/>
                  </a:lnTo>
                  <a:lnTo>
                    <a:pt x="288" y="97"/>
                  </a:lnTo>
                  <a:lnTo>
                    <a:pt x="288" y="97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71"/>
            <p:cNvSpPr/>
            <p:nvPr/>
          </p:nvSpPr>
          <p:spPr>
            <a:xfrm>
              <a:off x="2084675" y="2995550"/>
              <a:ext cx="43250" cy="28825"/>
            </a:xfrm>
            <a:custGeom>
              <a:avLst/>
              <a:gdLst/>
              <a:ahLst/>
              <a:cxnLst/>
              <a:rect l="l" t="t" r="r" b="b"/>
              <a:pathLst>
                <a:path w="1730" h="1153" fill="none" extrusionOk="0">
                  <a:moveTo>
                    <a:pt x="1730" y="0"/>
                  </a:move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45" y="625"/>
                  </a:lnTo>
                  <a:lnTo>
                    <a:pt x="145" y="625"/>
                  </a:lnTo>
                  <a:lnTo>
                    <a:pt x="1" y="1009"/>
                  </a:lnTo>
                  <a:lnTo>
                    <a:pt x="1" y="1009"/>
                  </a:lnTo>
                  <a:lnTo>
                    <a:pt x="481" y="1153"/>
                  </a:lnTo>
                  <a:lnTo>
                    <a:pt x="481" y="1153"/>
                  </a:lnTo>
                  <a:lnTo>
                    <a:pt x="673" y="865"/>
                  </a:lnTo>
                  <a:lnTo>
                    <a:pt x="913" y="577"/>
                  </a:lnTo>
                  <a:lnTo>
                    <a:pt x="1105" y="337"/>
                  </a:lnTo>
                  <a:lnTo>
                    <a:pt x="1345" y="193"/>
                  </a:lnTo>
                  <a:lnTo>
                    <a:pt x="1345" y="193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71"/>
            <p:cNvSpPr/>
            <p:nvPr/>
          </p:nvSpPr>
          <p:spPr>
            <a:xfrm>
              <a:off x="1742500" y="2983550"/>
              <a:ext cx="212550" cy="212525"/>
            </a:xfrm>
            <a:custGeom>
              <a:avLst/>
              <a:gdLst/>
              <a:ahLst/>
              <a:cxnLst/>
              <a:rect l="l" t="t" r="r" b="b"/>
              <a:pathLst>
                <a:path w="8502" h="8501" extrusionOk="0">
                  <a:moveTo>
                    <a:pt x="1585" y="0"/>
                  </a:moveTo>
                  <a:lnTo>
                    <a:pt x="1" y="1777"/>
                  </a:lnTo>
                  <a:lnTo>
                    <a:pt x="625" y="2594"/>
                  </a:lnTo>
                  <a:lnTo>
                    <a:pt x="1345" y="3410"/>
                  </a:lnTo>
                  <a:lnTo>
                    <a:pt x="2306" y="4418"/>
                  </a:lnTo>
                  <a:lnTo>
                    <a:pt x="3410" y="5523"/>
                  </a:lnTo>
                  <a:lnTo>
                    <a:pt x="4035" y="6051"/>
                  </a:lnTo>
                  <a:lnTo>
                    <a:pt x="4707" y="6628"/>
                  </a:lnTo>
                  <a:lnTo>
                    <a:pt x="5379" y="7108"/>
                  </a:lnTo>
                  <a:lnTo>
                    <a:pt x="6100" y="7588"/>
                  </a:lnTo>
                  <a:lnTo>
                    <a:pt x="6868" y="8020"/>
                  </a:lnTo>
                  <a:lnTo>
                    <a:pt x="7589" y="8405"/>
                  </a:lnTo>
                  <a:lnTo>
                    <a:pt x="7877" y="8501"/>
                  </a:lnTo>
                  <a:lnTo>
                    <a:pt x="8117" y="8501"/>
                  </a:lnTo>
                  <a:lnTo>
                    <a:pt x="8261" y="8453"/>
                  </a:lnTo>
                  <a:lnTo>
                    <a:pt x="8357" y="8405"/>
                  </a:lnTo>
                  <a:lnTo>
                    <a:pt x="8453" y="8309"/>
                  </a:lnTo>
                  <a:lnTo>
                    <a:pt x="8501" y="8164"/>
                  </a:lnTo>
                  <a:lnTo>
                    <a:pt x="8261" y="4803"/>
                  </a:lnTo>
                  <a:lnTo>
                    <a:pt x="6868" y="3890"/>
                  </a:lnTo>
                  <a:lnTo>
                    <a:pt x="5139" y="2690"/>
                  </a:lnTo>
                  <a:lnTo>
                    <a:pt x="3266" y="1297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71"/>
            <p:cNvSpPr/>
            <p:nvPr/>
          </p:nvSpPr>
          <p:spPr>
            <a:xfrm>
              <a:off x="1652450" y="2899500"/>
              <a:ext cx="141700" cy="145300"/>
            </a:xfrm>
            <a:custGeom>
              <a:avLst/>
              <a:gdLst/>
              <a:ahLst/>
              <a:cxnLst/>
              <a:rect l="l" t="t" r="r" b="b"/>
              <a:pathLst>
                <a:path w="5668" h="5812" extrusionOk="0">
                  <a:moveTo>
                    <a:pt x="1682" y="0"/>
                  </a:moveTo>
                  <a:lnTo>
                    <a:pt x="1634" y="48"/>
                  </a:lnTo>
                  <a:lnTo>
                    <a:pt x="1634" y="289"/>
                  </a:lnTo>
                  <a:lnTo>
                    <a:pt x="1778" y="529"/>
                  </a:lnTo>
                  <a:lnTo>
                    <a:pt x="1922" y="817"/>
                  </a:lnTo>
                  <a:lnTo>
                    <a:pt x="2114" y="1153"/>
                  </a:lnTo>
                  <a:lnTo>
                    <a:pt x="2546" y="1681"/>
                  </a:lnTo>
                  <a:lnTo>
                    <a:pt x="2882" y="2065"/>
                  </a:lnTo>
                  <a:lnTo>
                    <a:pt x="2834" y="2065"/>
                  </a:lnTo>
                  <a:lnTo>
                    <a:pt x="2354" y="1729"/>
                  </a:lnTo>
                  <a:lnTo>
                    <a:pt x="1586" y="1249"/>
                  </a:lnTo>
                  <a:lnTo>
                    <a:pt x="1201" y="1057"/>
                  </a:lnTo>
                  <a:lnTo>
                    <a:pt x="817" y="913"/>
                  </a:lnTo>
                  <a:lnTo>
                    <a:pt x="577" y="865"/>
                  </a:lnTo>
                  <a:lnTo>
                    <a:pt x="529" y="913"/>
                  </a:lnTo>
                  <a:lnTo>
                    <a:pt x="481" y="1009"/>
                  </a:lnTo>
                  <a:lnTo>
                    <a:pt x="481" y="1105"/>
                  </a:lnTo>
                  <a:lnTo>
                    <a:pt x="481" y="1249"/>
                  </a:lnTo>
                  <a:lnTo>
                    <a:pt x="673" y="1537"/>
                  </a:lnTo>
                  <a:lnTo>
                    <a:pt x="913" y="1825"/>
                  </a:lnTo>
                  <a:lnTo>
                    <a:pt x="1201" y="2162"/>
                  </a:lnTo>
                  <a:lnTo>
                    <a:pt x="1826" y="2690"/>
                  </a:lnTo>
                  <a:lnTo>
                    <a:pt x="2066" y="2930"/>
                  </a:lnTo>
                  <a:lnTo>
                    <a:pt x="1730" y="2786"/>
                  </a:lnTo>
                  <a:lnTo>
                    <a:pt x="1057" y="2450"/>
                  </a:lnTo>
                  <a:lnTo>
                    <a:pt x="673" y="2306"/>
                  </a:lnTo>
                  <a:lnTo>
                    <a:pt x="337" y="2210"/>
                  </a:lnTo>
                  <a:lnTo>
                    <a:pt x="97" y="2210"/>
                  </a:lnTo>
                  <a:lnTo>
                    <a:pt x="49" y="2258"/>
                  </a:lnTo>
                  <a:lnTo>
                    <a:pt x="1" y="2306"/>
                  </a:lnTo>
                  <a:lnTo>
                    <a:pt x="1" y="2402"/>
                  </a:lnTo>
                  <a:lnTo>
                    <a:pt x="49" y="2498"/>
                  </a:lnTo>
                  <a:lnTo>
                    <a:pt x="241" y="2690"/>
                  </a:lnTo>
                  <a:lnTo>
                    <a:pt x="481" y="2882"/>
                  </a:lnTo>
                  <a:lnTo>
                    <a:pt x="769" y="3074"/>
                  </a:lnTo>
                  <a:lnTo>
                    <a:pt x="1345" y="3410"/>
                  </a:lnTo>
                  <a:lnTo>
                    <a:pt x="1730" y="3602"/>
                  </a:lnTo>
                  <a:lnTo>
                    <a:pt x="1393" y="3554"/>
                  </a:lnTo>
                  <a:lnTo>
                    <a:pt x="817" y="3506"/>
                  </a:lnTo>
                  <a:lnTo>
                    <a:pt x="529" y="3506"/>
                  </a:lnTo>
                  <a:lnTo>
                    <a:pt x="289" y="3554"/>
                  </a:lnTo>
                  <a:lnTo>
                    <a:pt x="97" y="3602"/>
                  </a:lnTo>
                  <a:lnTo>
                    <a:pt x="49" y="3650"/>
                  </a:lnTo>
                  <a:lnTo>
                    <a:pt x="49" y="3746"/>
                  </a:lnTo>
                  <a:lnTo>
                    <a:pt x="97" y="3842"/>
                  </a:lnTo>
                  <a:lnTo>
                    <a:pt x="193" y="3938"/>
                  </a:lnTo>
                  <a:lnTo>
                    <a:pt x="625" y="4131"/>
                  </a:lnTo>
                  <a:lnTo>
                    <a:pt x="1153" y="4323"/>
                  </a:lnTo>
                  <a:lnTo>
                    <a:pt x="1730" y="4515"/>
                  </a:lnTo>
                  <a:lnTo>
                    <a:pt x="1778" y="4755"/>
                  </a:lnTo>
                  <a:lnTo>
                    <a:pt x="1922" y="4995"/>
                  </a:lnTo>
                  <a:lnTo>
                    <a:pt x="2066" y="5187"/>
                  </a:lnTo>
                  <a:lnTo>
                    <a:pt x="2258" y="5379"/>
                  </a:lnTo>
                  <a:lnTo>
                    <a:pt x="2546" y="5571"/>
                  </a:lnTo>
                  <a:lnTo>
                    <a:pt x="2882" y="5715"/>
                  </a:lnTo>
                  <a:lnTo>
                    <a:pt x="3218" y="5811"/>
                  </a:lnTo>
                  <a:lnTo>
                    <a:pt x="3555" y="5811"/>
                  </a:lnTo>
                  <a:lnTo>
                    <a:pt x="3843" y="5715"/>
                  </a:lnTo>
                  <a:lnTo>
                    <a:pt x="4179" y="5619"/>
                  </a:lnTo>
                  <a:lnTo>
                    <a:pt x="4467" y="5427"/>
                  </a:lnTo>
                  <a:lnTo>
                    <a:pt x="4707" y="5187"/>
                  </a:lnTo>
                  <a:lnTo>
                    <a:pt x="5283" y="4563"/>
                  </a:lnTo>
                  <a:lnTo>
                    <a:pt x="5476" y="4275"/>
                  </a:lnTo>
                  <a:lnTo>
                    <a:pt x="5572" y="3986"/>
                  </a:lnTo>
                  <a:lnTo>
                    <a:pt x="5668" y="3746"/>
                  </a:lnTo>
                  <a:lnTo>
                    <a:pt x="5668" y="3410"/>
                  </a:lnTo>
                  <a:lnTo>
                    <a:pt x="5668" y="3122"/>
                  </a:lnTo>
                  <a:lnTo>
                    <a:pt x="5572" y="2834"/>
                  </a:lnTo>
                  <a:lnTo>
                    <a:pt x="5476" y="2594"/>
                  </a:lnTo>
                  <a:lnTo>
                    <a:pt x="5283" y="2306"/>
                  </a:lnTo>
                  <a:lnTo>
                    <a:pt x="5139" y="1825"/>
                  </a:lnTo>
                  <a:lnTo>
                    <a:pt x="4899" y="1153"/>
                  </a:lnTo>
                  <a:lnTo>
                    <a:pt x="4707" y="865"/>
                  </a:lnTo>
                  <a:lnTo>
                    <a:pt x="4563" y="673"/>
                  </a:lnTo>
                  <a:lnTo>
                    <a:pt x="4371" y="529"/>
                  </a:lnTo>
                  <a:lnTo>
                    <a:pt x="4179" y="529"/>
                  </a:lnTo>
                  <a:lnTo>
                    <a:pt x="4083" y="625"/>
                  </a:lnTo>
                  <a:lnTo>
                    <a:pt x="3987" y="721"/>
                  </a:lnTo>
                  <a:lnTo>
                    <a:pt x="3939" y="865"/>
                  </a:lnTo>
                  <a:lnTo>
                    <a:pt x="3939" y="1009"/>
                  </a:lnTo>
                  <a:lnTo>
                    <a:pt x="3939" y="1345"/>
                  </a:lnTo>
                  <a:lnTo>
                    <a:pt x="3987" y="1681"/>
                  </a:lnTo>
                  <a:lnTo>
                    <a:pt x="3699" y="1681"/>
                  </a:lnTo>
                  <a:lnTo>
                    <a:pt x="3170" y="1153"/>
                  </a:lnTo>
                  <a:lnTo>
                    <a:pt x="2498" y="529"/>
                  </a:lnTo>
                  <a:lnTo>
                    <a:pt x="2210" y="289"/>
                  </a:lnTo>
                  <a:lnTo>
                    <a:pt x="1922" y="96"/>
                  </a:lnTo>
                  <a:lnTo>
                    <a:pt x="1730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71"/>
            <p:cNvSpPr/>
            <p:nvPr/>
          </p:nvSpPr>
          <p:spPr>
            <a:xfrm>
              <a:off x="1652450" y="2899500"/>
              <a:ext cx="141700" cy="145300"/>
            </a:xfrm>
            <a:custGeom>
              <a:avLst/>
              <a:gdLst/>
              <a:ahLst/>
              <a:cxnLst/>
              <a:rect l="l" t="t" r="r" b="b"/>
              <a:pathLst>
                <a:path w="5668" h="5812" fill="none" extrusionOk="0">
                  <a:moveTo>
                    <a:pt x="49" y="3746"/>
                  </a:moveTo>
                  <a:lnTo>
                    <a:pt x="49" y="3746"/>
                  </a:lnTo>
                  <a:lnTo>
                    <a:pt x="49" y="3650"/>
                  </a:lnTo>
                  <a:lnTo>
                    <a:pt x="97" y="3602"/>
                  </a:lnTo>
                  <a:lnTo>
                    <a:pt x="289" y="3554"/>
                  </a:lnTo>
                  <a:lnTo>
                    <a:pt x="529" y="3506"/>
                  </a:lnTo>
                  <a:lnTo>
                    <a:pt x="817" y="3506"/>
                  </a:lnTo>
                  <a:lnTo>
                    <a:pt x="1393" y="3554"/>
                  </a:lnTo>
                  <a:lnTo>
                    <a:pt x="1730" y="3602"/>
                  </a:lnTo>
                  <a:lnTo>
                    <a:pt x="1730" y="3602"/>
                  </a:lnTo>
                  <a:lnTo>
                    <a:pt x="1730" y="3602"/>
                  </a:lnTo>
                  <a:lnTo>
                    <a:pt x="1345" y="3410"/>
                  </a:lnTo>
                  <a:lnTo>
                    <a:pt x="769" y="3074"/>
                  </a:lnTo>
                  <a:lnTo>
                    <a:pt x="481" y="2882"/>
                  </a:lnTo>
                  <a:lnTo>
                    <a:pt x="241" y="2690"/>
                  </a:lnTo>
                  <a:lnTo>
                    <a:pt x="49" y="2498"/>
                  </a:lnTo>
                  <a:lnTo>
                    <a:pt x="1" y="2402"/>
                  </a:lnTo>
                  <a:lnTo>
                    <a:pt x="1" y="2306"/>
                  </a:lnTo>
                  <a:lnTo>
                    <a:pt x="1" y="2306"/>
                  </a:lnTo>
                  <a:lnTo>
                    <a:pt x="49" y="2258"/>
                  </a:lnTo>
                  <a:lnTo>
                    <a:pt x="97" y="2210"/>
                  </a:lnTo>
                  <a:lnTo>
                    <a:pt x="337" y="2210"/>
                  </a:lnTo>
                  <a:lnTo>
                    <a:pt x="673" y="2306"/>
                  </a:lnTo>
                  <a:lnTo>
                    <a:pt x="1057" y="2450"/>
                  </a:lnTo>
                  <a:lnTo>
                    <a:pt x="1730" y="2786"/>
                  </a:lnTo>
                  <a:lnTo>
                    <a:pt x="2066" y="2930"/>
                  </a:lnTo>
                  <a:lnTo>
                    <a:pt x="2066" y="2930"/>
                  </a:lnTo>
                  <a:lnTo>
                    <a:pt x="1826" y="2690"/>
                  </a:lnTo>
                  <a:lnTo>
                    <a:pt x="1201" y="2162"/>
                  </a:lnTo>
                  <a:lnTo>
                    <a:pt x="913" y="1825"/>
                  </a:lnTo>
                  <a:lnTo>
                    <a:pt x="673" y="1537"/>
                  </a:lnTo>
                  <a:lnTo>
                    <a:pt x="481" y="1249"/>
                  </a:lnTo>
                  <a:lnTo>
                    <a:pt x="481" y="1105"/>
                  </a:lnTo>
                  <a:lnTo>
                    <a:pt x="481" y="1009"/>
                  </a:lnTo>
                  <a:lnTo>
                    <a:pt x="481" y="1009"/>
                  </a:lnTo>
                  <a:lnTo>
                    <a:pt x="529" y="913"/>
                  </a:lnTo>
                  <a:lnTo>
                    <a:pt x="577" y="865"/>
                  </a:lnTo>
                  <a:lnTo>
                    <a:pt x="817" y="913"/>
                  </a:lnTo>
                  <a:lnTo>
                    <a:pt x="1201" y="1057"/>
                  </a:lnTo>
                  <a:lnTo>
                    <a:pt x="1586" y="1249"/>
                  </a:lnTo>
                  <a:lnTo>
                    <a:pt x="2354" y="1729"/>
                  </a:lnTo>
                  <a:lnTo>
                    <a:pt x="2834" y="2065"/>
                  </a:lnTo>
                  <a:lnTo>
                    <a:pt x="2882" y="2065"/>
                  </a:lnTo>
                  <a:lnTo>
                    <a:pt x="2882" y="2065"/>
                  </a:lnTo>
                  <a:lnTo>
                    <a:pt x="2546" y="1681"/>
                  </a:lnTo>
                  <a:lnTo>
                    <a:pt x="2114" y="1153"/>
                  </a:lnTo>
                  <a:lnTo>
                    <a:pt x="1922" y="817"/>
                  </a:lnTo>
                  <a:lnTo>
                    <a:pt x="1778" y="529"/>
                  </a:lnTo>
                  <a:lnTo>
                    <a:pt x="1634" y="289"/>
                  </a:lnTo>
                  <a:lnTo>
                    <a:pt x="1634" y="48"/>
                  </a:lnTo>
                  <a:lnTo>
                    <a:pt x="1634" y="48"/>
                  </a:lnTo>
                  <a:lnTo>
                    <a:pt x="1682" y="0"/>
                  </a:lnTo>
                  <a:lnTo>
                    <a:pt x="1730" y="0"/>
                  </a:lnTo>
                  <a:lnTo>
                    <a:pt x="1922" y="96"/>
                  </a:lnTo>
                  <a:lnTo>
                    <a:pt x="2210" y="289"/>
                  </a:lnTo>
                  <a:lnTo>
                    <a:pt x="2498" y="529"/>
                  </a:lnTo>
                  <a:lnTo>
                    <a:pt x="3170" y="1153"/>
                  </a:lnTo>
                  <a:lnTo>
                    <a:pt x="3699" y="1681"/>
                  </a:lnTo>
                  <a:lnTo>
                    <a:pt x="3699" y="1681"/>
                  </a:lnTo>
                  <a:lnTo>
                    <a:pt x="3843" y="1681"/>
                  </a:lnTo>
                  <a:lnTo>
                    <a:pt x="3987" y="1681"/>
                  </a:lnTo>
                  <a:lnTo>
                    <a:pt x="3987" y="1681"/>
                  </a:lnTo>
                  <a:lnTo>
                    <a:pt x="3939" y="1345"/>
                  </a:lnTo>
                  <a:lnTo>
                    <a:pt x="3939" y="1009"/>
                  </a:lnTo>
                  <a:lnTo>
                    <a:pt x="3939" y="865"/>
                  </a:lnTo>
                  <a:lnTo>
                    <a:pt x="3987" y="721"/>
                  </a:lnTo>
                  <a:lnTo>
                    <a:pt x="4083" y="625"/>
                  </a:lnTo>
                  <a:lnTo>
                    <a:pt x="4179" y="529"/>
                  </a:lnTo>
                  <a:lnTo>
                    <a:pt x="4179" y="529"/>
                  </a:lnTo>
                  <a:lnTo>
                    <a:pt x="4275" y="529"/>
                  </a:lnTo>
                  <a:lnTo>
                    <a:pt x="4371" y="529"/>
                  </a:lnTo>
                  <a:lnTo>
                    <a:pt x="4563" y="673"/>
                  </a:lnTo>
                  <a:lnTo>
                    <a:pt x="4707" y="865"/>
                  </a:lnTo>
                  <a:lnTo>
                    <a:pt x="4899" y="1153"/>
                  </a:lnTo>
                  <a:lnTo>
                    <a:pt x="5139" y="1825"/>
                  </a:lnTo>
                  <a:lnTo>
                    <a:pt x="5283" y="2306"/>
                  </a:lnTo>
                  <a:lnTo>
                    <a:pt x="5283" y="2306"/>
                  </a:lnTo>
                  <a:lnTo>
                    <a:pt x="5476" y="2594"/>
                  </a:lnTo>
                  <a:lnTo>
                    <a:pt x="5572" y="2834"/>
                  </a:lnTo>
                  <a:lnTo>
                    <a:pt x="5668" y="3122"/>
                  </a:lnTo>
                  <a:lnTo>
                    <a:pt x="5668" y="3410"/>
                  </a:lnTo>
                  <a:lnTo>
                    <a:pt x="5668" y="3746"/>
                  </a:lnTo>
                  <a:lnTo>
                    <a:pt x="5572" y="3986"/>
                  </a:lnTo>
                  <a:lnTo>
                    <a:pt x="5476" y="4275"/>
                  </a:lnTo>
                  <a:lnTo>
                    <a:pt x="5283" y="4563"/>
                  </a:lnTo>
                  <a:lnTo>
                    <a:pt x="4707" y="5187"/>
                  </a:lnTo>
                  <a:lnTo>
                    <a:pt x="4707" y="5187"/>
                  </a:lnTo>
                  <a:lnTo>
                    <a:pt x="4467" y="5427"/>
                  </a:lnTo>
                  <a:lnTo>
                    <a:pt x="4179" y="5619"/>
                  </a:lnTo>
                  <a:lnTo>
                    <a:pt x="3843" y="5715"/>
                  </a:lnTo>
                  <a:lnTo>
                    <a:pt x="3555" y="5811"/>
                  </a:lnTo>
                  <a:lnTo>
                    <a:pt x="3218" y="5811"/>
                  </a:lnTo>
                  <a:lnTo>
                    <a:pt x="2882" y="5715"/>
                  </a:lnTo>
                  <a:lnTo>
                    <a:pt x="2546" y="5571"/>
                  </a:lnTo>
                  <a:lnTo>
                    <a:pt x="2258" y="5379"/>
                  </a:lnTo>
                  <a:lnTo>
                    <a:pt x="2258" y="5379"/>
                  </a:lnTo>
                  <a:lnTo>
                    <a:pt x="2258" y="5379"/>
                  </a:lnTo>
                  <a:lnTo>
                    <a:pt x="2066" y="5187"/>
                  </a:lnTo>
                  <a:lnTo>
                    <a:pt x="1922" y="4995"/>
                  </a:lnTo>
                  <a:lnTo>
                    <a:pt x="1778" y="4755"/>
                  </a:lnTo>
                  <a:lnTo>
                    <a:pt x="1730" y="4515"/>
                  </a:lnTo>
                  <a:lnTo>
                    <a:pt x="1730" y="4515"/>
                  </a:lnTo>
                  <a:lnTo>
                    <a:pt x="1153" y="4323"/>
                  </a:lnTo>
                  <a:lnTo>
                    <a:pt x="625" y="4131"/>
                  </a:lnTo>
                  <a:lnTo>
                    <a:pt x="193" y="3938"/>
                  </a:lnTo>
                  <a:lnTo>
                    <a:pt x="97" y="3842"/>
                  </a:lnTo>
                  <a:lnTo>
                    <a:pt x="49" y="37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71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extrusionOk="0">
                  <a:moveTo>
                    <a:pt x="4947" y="0"/>
                  </a:move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71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fill="none" extrusionOk="0">
                  <a:moveTo>
                    <a:pt x="13399" y="15752"/>
                  </a:move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71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extrusionOk="0">
                  <a:moveTo>
                    <a:pt x="4947" y="0"/>
                  </a:move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71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fill="none" extrusionOk="0">
                  <a:moveTo>
                    <a:pt x="13399" y="15752"/>
                  </a:move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71"/>
            <p:cNvSpPr/>
            <p:nvPr/>
          </p:nvSpPr>
          <p:spPr>
            <a:xfrm>
              <a:off x="2297200" y="3032775"/>
              <a:ext cx="54050" cy="106875"/>
            </a:xfrm>
            <a:custGeom>
              <a:avLst/>
              <a:gdLst/>
              <a:ahLst/>
              <a:cxnLst/>
              <a:rect l="l" t="t" r="r" b="b"/>
              <a:pathLst>
                <a:path w="2162" h="4275" extrusionOk="0">
                  <a:moveTo>
                    <a:pt x="961" y="0"/>
                  </a:moveTo>
                  <a:lnTo>
                    <a:pt x="0" y="96"/>
                  </a:lnTo>
                  <a:lnTo>
                    <a:pt x="480" y="1009"/>
                  </a:lnTo>
                  <a:lnTo>
                    <a:pt x="913" y="2017"/>
                  </a:lnTo>
                  <a:lnTo>
                    <a:pt x="1297" y="3122"/>
                  </a:lnTo>
                  <a:lnTo>
                    <a:pt x="1633" y="4274"/>
                  </a:lnTo>
                  <a:lnTo>
                    <a:pt x="1921" y="3890"/>
                  </a:lnTo>
                  <a:lnTo>
                    <a:pt x="2161" y="3458"/>
                  </a:lnTo>
                  <a:lnTo>
                    <a:pt x="1921" y="2546"/>
                  </a:lnTo>
                  <a:lnTo>
                    <a:pt x="1633" y="1681"/>
                  </a:lnTo>
                  <a:lnTo>
                    <a:pt x="1297" y="817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46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71"/>
            <p:cNvSpPr/>
            <p:nvPr/>
          </p:nvSpPr>
          <p:spPr>
            <a:xfrm>
              <a:off x="2297200" y="3032775"/>
              <a:ext cx="54050" cy="106875"/>
            </a:xfrm>
            <a:custGeom>
              <a:avLst/>
              <a:gdLst/>
              <a:ahLst/>
              <a:cxnLst/>
              <a:rect l="l" t="t" r="r" b="b"/>
              <a:pathLst>
                <a:path w="2162" h="4275" fill="none" extrusionOk="0">
                  <a:moveTo>
                    <a:pt x="961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480" y="1009"/>
                  </a:lnTo>
                  <a:lnTo>
                    <a:pt x="913" y="2017"/>
                  </a:lnTo>
                  <a:lnTo>
                    <a:pt x="1297" y="3122"/>
                  </a:lnTo>
                  <a:lnTo>
                    <a:pt x="1633" y="4274"/>
                  </a:lnTo>
                  <a:lnTo>
                    <a:pt x="1633" y="4274"/>
                  </a:lnTo>
                  <a:lnTo>
                    <a:pt x="1921" y="3890"/>
                  </a:lnTo>
                  <a:lnTo>
                    <a:pt x="2161" y="3458"/>
                  </a:lnTo>
                  <a:lnTo>
                    <a:pt x="2161" y="3458"/>
                  </a:lnTo>
                  <a:lnTo>
                    <a:pt x="1921" y="2546"/>
                  </a:lnTo>
                  <a:lnTo>
                    <a:pt x="1633" y="1681"/>
                  </a:lnTo>
                  <a:lnTo>
                    <a:pt x="1297" y="817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71"/>
            <p:cNvSpPr/>
            <p:nvPr/>
          </p:nvSpPr>
          <p:spPr>
            <a:xfrm>
              <a:off x="2039050" y="3109600"/>
              <a:ext cx="24050" cy="36050"/>
            </a:xfrm>
            <a:custGeom>
              <a:avLst/>
              <a:gdLst/>
              <a:ahLst/>
              <a:cxnLst/>
              <a:rect l="l" t="t" r="r" b="b"/>
              <a:pathLst>
                <a:path w="962" h="1442" extrusionOk="0">
                  <a:moveTo>
                    <a:pt x="97" y="1"/>
                  </a:moveTo>
                  <a:lnTo>
                    <a:pt x="1" y="1057"/>
                  </a:lnTo>
                  <a:lnTo>
                    <a:pt x="865" y="1442"/>
                  </a:lnTo>
                  <a:lnTo>
                    <a:pt x="961" y="433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71"/>
            <p:cNvSpPr/>
            <p:nvPr/>
          </p:nvSpPr>
          <p:spPr>
            <a:xfrm>
              <a:off x="2039050" y="3109600"/>
              <a:ext cx="24050" cy="36050"/>
            </a:xfrm>
            <a:custGeom>
              <a:avLst/>
              <a:gdLst/>
              <a:ahLst/>
              <a:cxnLst/>
              <a:rect l="l" t="t" r="r" b="b"/>
              <a:pathLst>
                <a:path w="962" h="1442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1057"/>
                  </a:lnTo>
                  <a:lnTo>
                    <a:pt x="1" y="1057"/>
                  </a:lnTo>
                  <a:lnTo>
                    <a:pt x="865" y="1442"/>
                  </a:lnTo>
                  <a:lnTo>
                    <a:pt x="865" y="1442"/>
                  </a:lnTo>
                  <a:lnTo>
                    <a:pt x="961" y="433"/>
                  </a:lnTo>
                  <a:lnTo>
                    <a:pt x="961" y="433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71"/>
            <p:cNvSpPr/>
            <p:nvPr/>
          </p:nvSpPr>
          <p:spPr>
            <a:xfrm>
              <a:off x="2060675" y="3120425"/>
              <a:ext cx="8425" cy="27625"/>
            </a:xfrm>
            <a:custGeom>
              <a:avLst/>
              <a:gdLst/>
              <a:ahLst/>
              <a:cxnLst/>
              <a:rect l="l" t="t" r="r" b="b"/>
              <a:pathLst>
                <a:path w="337" h="1105" extrusionOk="0">
                  <a:moveTo>
                    <a:pt x="96" y="0"/>
                  </a:moveTo>
                  <a:lnTo>
                    <a:pt x="0" y="1009"/>
                  </a:lnTo>
                  <a:lnTo>
                    <a:pt x="192" y="1105"/>
                  </a:lnTo>
                  <a:lnTo>
                    <a:pt x="336" y="9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7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71"/>
            <p:cNvSpPr/>
            <p:nvPr/>
          </p:nvSpPr>
          <p:spPr>
            <a:xfrm>
              <a:off x="2060675" y="3120425"/>
              <a:ext cx="8425" cy="27625"/>
            </a:xfrm>
            <a:custGeom>
              <a:avLst/>
              <a:gdLst/>
              <a:ahLst/>
              <a:cxnLst/>
              <a:rect l="l" t="t" r="r" b="b"/>
              <a:pathLst>
                <a:path w="337" h="1105" fill="none" extrusionOk="0">
                  <a:moveTo>
                    <a:pt x="96" y="0"/>
                  </a:moveTo>
                  <a:lnTo>
                    <a:pt x="96" y="0"/>
                  </a:lnTo>
                  <a:lnTo>
                    <a:pt x="0" y="1009"/>
                  </a:lnTo>
                  <a:lnTo>
                    <a:pt x="0" y="1009"/>
                  </a:lnTo>
                  <a:lnTo>
                    <a:pt x="192" y="1105"/>
                  </a:lnTo>
                  <a:lnTo>
                    <a:pt x="192" y="1105"/>
                  </a:lnTo>
                  <a:lnTo>
                    <a:pt x="336" y="96"/>
                  </a:lnTo>
                  <a:lnTo>
                    <a:pt x="336" y="96"/>
                  </a:lnTo>
                  <a:lnTo>
                    <a:pt x="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71"/>
            <p:cNvSpPr/>
            <p:nvPr/>
          </p:nvSpPr>
          <p:spPr>
            <a:xfrm>
              <a:off x="2065475" y="3035175"/>
              <a:ext cx="272575" cy="153700"/>
            </a:xfrm>
            <a:custGeom>
              <a:avLst/>
              <a:gdLst/>
              <a:ahLst/>
              <a:cxnLst/>
              <a:rect l="l" t="t" r="r" b="b"/>
              <a:pathLst>
                <a:path w="10903" h="6148" extrusionOk="0">
                  <a:moveTo>
                    <a:pt x="9269" y="0"/>
                  </a:moveTo>
                  <a:lnTo>
                    <a:pt x="7396" y="192"/>
                  </a:lnTo>
                  <a:lnTo>
                    <a:pt x="7684" y="240"/>
                  </a:lnTo>
                  <a:lnTo>
                    <a:pt x="7973" y="384"/>
                  </a:lnTo>
                  <a:lnTo>
                    <a:pt x="8213" y="577"/>
                  </a:lnTo>
                  <a:lnTo>
                    <a:pt x="8501" y="769"/>
                  </a:lnTo>
                  <a:lnTo>
                    <a:pt x="8693" y="961"/>
                  </a:lnTo>
                  <a:lnTo>
                    <a:pt x="8933" y="1201"/>
                  </a:lnTo>
                  <a:lnTo>
                    <a:pt x="9077" y="1489"/>
                  </a:lnTo>
                  <a:lnTo>
                    <a:pt x="9221" y="1777"/>
                  </a:lnTo>
                  <a:lnTo>
                    <a:pt x="9749" y="3026"/>
                  </a:lnTo>
                  <a:lnTo>
                    <a:pt x="9798" y="3314"/>
                  </a:lnTo>
                  <a:lnTo>
                    <a:pt x="9846" y="3554"/>
                  </a:lnTo>
                  <a:lnTo>
                    <a:pt x="9798" y="3842"/>
                  </a:lnTo>
                  <a:lnTo>
                    <a:pt x="9701" y="4082"/>
                  </a:lnTo>
                  <a:lnTo>
                    <a:pt x="9557" y="4274"/>
                  </a:lnTo>
                  <a:lnTo>
                    <a:pt x="9365" y="4467"/>
                  </a:lnTo>
                  <a:lnTo>
                    <a:pt x="9125" y="4611"/>
                  </a:lnTo>
                  <a:lnTo>
                    <a:pt x="8885" y="4707"/>
                  </a:lnTo>
                  <a:lnTo>
                    <a:pt x="8213" y="4803"/>
                  </a:lnTo>
                  <a:lnTo>
                    <a:pt x="7588" y="4899"/>
                  </a:lnTo>
                  <a:lnTo>
                    <a:pt x="6964" y="4947"/>
                  </a:lnTo>
                  <a:lnTo>
                    <a:pt x="5475" y="4947"/>
                  </a:lnTo>
                  <a:lnTo>
                    <a:pt x="4707" y="4851"/>
                  </a:lnTo>
                  <a:lnTo>
                    <a:pt x="3890" y="4707"/>
                  </a:lnTo>
                  <a:lnTo>
                    <a:pt x="3122" y="4563"/>
                  </a:lnTo>
                  <a:lnTo>
                    <a:pt x="2354" y="4371"/>
                  </a:lnTo>
                  <a:lnTo>
                    <a:pt x="1585" y="4082"/>
                  </a:lnTo>
                  <a:lnTo>
                    <a:pt x="865" y="3842"/>
                  </a:lnTo>
                  <a:lnTo>
                    <a:pt x="144" y="3506"/>
                  </a:lnTo>
                  <a:lnTo>
                    <a:pt x="0" y="4515"/>
                  </a:lnTo>
                  <a:lnTo>
                    <a:pt x="1489" y="5139"/>
                  </a:lnTo>
                  <a:lnTo>
                    <a:pt x="2258" y="5427"/>
                  </a:lnTo>
                  <a:lnTo>
                    <a:pt x="3074" y="5667"/>
                  </a:lnTo>
                  <a:lnTo>
                    <a:pt x="3890" y="5859"/>
                  </a:lnTo>
                  <a:lnTo>
                    <a:pt x="4707" y="6003"/>
                  </a:lnTo>
                  <a:lnTo>
                    <a:pt x="5523" y="6147"/>
                  </a:lnTo>
                  <a:lnTo>
                    <a:pt x="7012" y="6147"/>
                  </a:lnTo>
                  <a:lnTo>
                    <a:pt x="7636" y="6051"/>
                  </a:lnTo>
                  <a:lnTo>
                    <a:pt x="8261" y="5907"/>
                  </a:lnTo>
                  <a:lnTo>
                    <a:pt x="8837" y="5715"/>
                  </a:lnTo>
                  <a:lnTo>
                    <a:pt x="9413" y="5427"/>
                  </a:lnTo>
                  <a:lnTo>
                    <a:pt x="9942" y="5091"/>
                  </a:lnTo>
                  <a:lnTo>
                    <a:pt x="10422" y="4659"/>
                  </a:lnTo>
                  <a:lnTo>
                    <a:pt x="10902" y="4178"/>
                  </a:lnTo>
                  <a:lnTo>
                    <a:pt x="10566" y="3026"/>
                  </a:lnTo>
                  <a:lnTo>
                    <a:pt x="10182" y="1921"/>
                  </a:lnTo>
                  <a:lnTo>
                    <a:pt x="9749" y="913"/>
                  </a:lnTo>
                  <a:lnTo>
                    <a:pt x="92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71"/>
            <p:cNvSpPr/>
            <p:nvPr/>
          </p:nvSpPr>
          <p:spPr>
            <a:xfrm>
              <a:off x="2065475" y="3035175"/>
              <a:ext cx="272575" cy="153700"/>
            </a:xfrm>
            <a:custGeom>
              <a:avLst/>
              <a:gdLst/>
              <a:ahLst/>
              <a:cxnLst/>
              <a:rect l="l" t="t" r="r" b="b"/>
              <a:pathLst>
                <a:path w="10903" h="6148" fill="none" extrusionOk="0">
                  <a:moveTo>
                    <a:pt x="9269" y="0"/>
                  </a:moveTo>
                  <a:lnTo>
                    <a:pt x="7396" y="192"/>
                  </a:lnTo>
                  <a:lnTo>
                    <a:pt x="7396" y="192"/>
                  </a:lnTo>
                  <a:lnTo>
                    <a:pt x="7684" y="240"/>
                  </a:lnTo>
                  <a:lnTo>
                    <a:pt x="7973" y="384"/>
                  </a:lnTo>
                  <a:lnTo>
                    <a:pt x="8213" y="577"/>
                  </a:lnTo>
                  <a:lnTo>
                    <a:pt x="8501" y="769"/>
                  </a:lnTo>
                  <a:lnTo>
                    <a:pt x="8693" y="961"/>
                  </a:lnTo>
                  <a:lnTo>
                    <a:pt x="8933" y="1201"/>
                  </a:lnTo>
                  <a:lnTo>
                    <a:pt x="9077" y="1489"/>
                  </a:lnTo>
                  <a:lnTo>
                    <a:pt x="9221" y="1777"/>
                  </a:lnTo>
                  <a:lnTo>
                    <a:pt x="9749" y="3026"/>
                  </a:lnTo>
                  <a:lnTo>
                    <a:pt x="9749" y="3026"/>
                  </a:lnTo>
                  <a:lnTo>
                    <a:pt x="9798" y="3314"/>
                  </a:lnTo>
                  <a:lnTo>
                    <a:pt x="9846" y="3554"/>
                  </a:lnTo>
                  <a:lnTo>
                    <a:pt x="9798" y="3842"/>
                  </a:lnTo>
                  <a:lnTo>
                    <a:pt x="9701" y="4082"/>
                  </a:lnTo>
                  <a:lnTo>
                    <a:pt x="9557" y="4274"/>
                  </a:lnTo>
                  <a:lnTo>
                    <a:pt x="9365" y="4467"/>
                  </a:lnTo>
                  <a:lnTo>
                    <a:pt x="9125" y="4611"/>
                  </a:lnTo>
                  <a:lnTo>
                    <a:pt x="8885" y="4707"/>
                  </a:lnTo>
                  <a:lnTo>
                    <a:pt x="8885" y="4707"/>
                  </a:lnTo>
                  <a:lnTo>
                    <a:pt x="8213" y="4803"/>
                  </a:lnTo>
                  <a:lnTo>
                    <a:pt x="7588" y="4899"/>
                  </a:lnTo>
                  <a:lnTo>
                    <a:pt x="6964" y="4947"/>
                  </a:lnTo>
                  <a:lnTo>
                    <a:pt x="6340" y="4947"/>
                  </a:lnTo>
                  <a:lnTo>
                    <a:pt x="6340" y="4947"/>
                  </a:lnTo>
                  <a:lnTo>
                    <a:pt x="5475" y="4947"/>
                  </a:lnTo>
                  <a:lnTo>
                    <a:pt x="4707" y="4851"/>
                  </a:lnTo>
                  <a:lnTo>
                    <a:pt x="3890" y="4707"/>
                  </a:lnTo>
                  <a:lnTo>
                    <a:pt x="3122" y="4563"/>
                  </a:lnTo>
                  <a:lnTo>
                    <a:pt x="2354" y="4371"/>
                  </a:lnTo>
                  <a:lnTo>
                    <a:pt x="1585" y="4082"/>
                  </a:lnTo>
                  <a:lnTo>
                    <a:pt x="865" y="3842"/>
                  </a:lnTo>
                  <a:lnTo>
                    <a:pt x="144" y="3506"/>
                  </a:lnTo>
                  <a:lnTo>
                    <a:pt x="144" y="3506"/>
                  </a:lnTo>
                  <a:lnTo>
                    <a:pt x="0" y="4515"/>
                  </a:lnTo>
                  <a:lnTo>
                    <a:pt x="0" y="4515"/>
                  </a:lnTo>
                  <a:lnTo>
                    <a:pt x="1489" y="5139"/>
                  </a:lnTo>
                  <a:lnTo>
                    <a:pt x="2258" y="5427"/>
                  </a:lnTo>
                  <a:lnTo>
                    <a:pt x="3074" y="5667"/>
                  </a:lnTo>
                  <a:lnTo>
                    <a:pt x="3890" y="5859"/>
                  </a:lnTo>
                  <a:lnTo>
                    <a:pt x="4707" y="6003"/>
                  </a:lnTo>
                  <a:lnTo>
                    <a:pt x="5523" y="6147"/>
                  </a:lnTo>
                  <a:lnTo>
                    <a:pt x="6340" y="6147"/>
                  </a:lnTo>
                  <a:lnTo>
                    <a:pt x="6340" y="6147"/>
                  </a:lnTo>
                  <a:lnTo>
                    <a:pt x="7012" y="6147"/>
                  </a:lnTo>
                  <a:lnTo>
                    <a:pt x="7636" y="6051"/>
                  </a:lnTo>
                  <a:lnTo>
                    <a:pt x="8261" y="5907"/>
                  </a:lnTo>
                  <a:lnTo>
                    <a:pt x="8837" y="5715"/>
                  </a:lnTo>
                  <a:lnTo>
                    <a:pt x="9413" y="5427"/>
                  </a:lnTo>
                  <a:lnTo>
                    <a:pt x="9942" y="5091"/>
                  </a:lnTo>
                  <a:lnTo>
                    <a:pt x="10422" y="4659"/>
                  </a:lnTo>
                  <a:lnTo>
                    <a:pt x="10902" y="4178"/>
                  </a:lnTo>
                  <a:lnTo>
                    <a:pt x="10902" y="4178"/>
                  </a:lnTo>
                  <a:lnTo>
                    <a:pt x="10566" y="3026"/>
                  </a:lnTo>
                  <a:lnTo>
                    <a:pt x="10182" y="1921"/>
                  </a:lnTo>
                  <a:lnTo>
                    <a:pt x="9749" y="913"/>
                  </a:lnTo>
                  <a:lnTo>
                    <a:pt x="92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71"/>
            <p:cNvSpPr/>
            <p:nvPr/>
          </p:nvSpPr>
          <p:spPr>
            <a:xfrm>
              <a:off x="2155525" y="2987150"/>
              <a:ext cx="87675" cy="55250"/>
            </a:xfrm>
            <a:custGeom>
              <a:avLst/>
              <a:gdLst/>
              <a:ahLst/>
              <a:cxnLst/>
              <a:rect l="l" t="t" r="r" b="b"/>
              <a:pathLst>
                <a:path w="3507" h="2210" extrusionOk="0">
                  <a:moveTo>
                    <a:pt x="1009" y="0"/>
                  </a:moveTo>
                  <a:lnTo>
                    <a:pt x="192" y="48"/>
                  </a:lnTo>
                  <a:lnTo>
                    <a:pt x="48" y="384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96" y="1297"/>
                  </a:lnTo>
                  <a:lnTo>
                    <a:pt x="240" y="1537"/>
                  </a:lnTo>
                  <a:lnTo>
                    <a:pt x="481" y="1777"/>
                  </a:lnTo>
                  <a:lnTo>
                    <a:pt x="721" y="1921"/>
                  </a:lnTo>
                  <a:lnTo>
                    <a:pt x="1009" y="2065"/>
                  </a:lnTo>
                  <a:lnTo>
                    <a:pt x="1345" y="2161"/>
                  </a:lnTo>
                  <a:lnTo>
                    <a:pt x="1681" y="2209"/>
                  </a:lnTo>
                  <a:lnTo>
                    <a:pt x="2065" y="2209"/>
                  </a:lnTo>
                  <a:lnTo>
                    <a:pt x="2402" y="2113"/>
                  </a:lnTo>
                  <a:lnTo>
                    <a:pt x="2690" y="2017"/>
                  </a:lnTo>
                  <a:lnTo>
                    <a:pt x="2978" y="1825"/>
                  </a:lnTo>
                  <a:lnTo>
                    <a:pt x="3170" y="1633"/>
                  </a:lnTo>
                  <a:lnTo>
                    <a:pt x="3362" y="1393"/>
                  </a:lnTo>
                  <a:lnTo>
                    <a:pt x="3458" y="1153"/>
                  </a:lnTo>
                  <a:lnTo>
                    <a:pt x="3506" y="865"/>
                  </a:lnTo>
                  <a:lnTo>
                    <a:pt x="3506" y="529"/>
                  </a:lnTo>
                  <a:lnTo>
                    <a:pt x="3362" y="240"/>
                  </a:lnTo>
                  <a:lnTo>
                    <a:pt x="2642" y="96"/>
                  </a:lnTo>
                  <a:lnTo>
                    <a:pt x="1825" y="48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71"/>
            <p:cNvSpPr/>
            <p:nvPr/>
          </p:nvSpPr>
          <p:spPr>
            <a:xfrm>
              <a:off x="2155525" y="2987150"/>
              <a:ext cx="87675" cy="55250"/>
            </a:xfrm>
            <a:custGeom>
              <a:avLst/>
              <a:gdLst/>
              <a:ahLst/>
              <a:cxnLst/>
              <a:rect l="l" t="t" r="r" b="b"/>
              <a:pathLst>
                <a:path w="3507" h="2210" fill="none" extrusionOk="0">
                  <a:moveTo>
                    <a:pt x="1681" y="2209"/>
                  </a:moveTo>
                  <a:lnTo>
                    <a:pt x="1681" y="2209"/>
                  </a:lnTo>
                  <a:lnTo>
                    <a:pt x="2065" y="2209"/>
                  </a:lnTo>
                  <a:lnTo>
                    <a:pt x="2402" y="2113"/>
                  </a:lnTo>
                  <a:lnTo>
                    <a:pt x="2690" y="2017"/>
                  </a:lnTo>
                  <a:lnTo>
                    <a:pt x="2978" y="1825"/>
                  </a:lnTo>
                  <a:lnTo>
                    <a:pt x="3170" y="1633"/>
                  </a:lnTo>
                  <a:lnTo>
                    <a:pt x="3362" y="1393"/>
                  </a:lnTo>
                  <a:lnTo>
                    <a:pt x="3458" y="1153"/>
                  </a:lnTo>
                  <a:lnTo>
                    <a:pt x="3506" y="865"/>
                  </a:lnTo>
                  <a:lnTo>
                    <a:pt x="3506" y="865"/>
                  </a:lnTo>
                  <a:lnTo>
                    <a:pt x="3506" y="529"/>
                  </a:lnTo>
                  <a:lnTo>
                    <a:pt x="3362" y="240"/>
                  </a:lnTo>
                  <a:lnTo>
                    <a:pt x="3362" y="240"/>
                  </a:lnTo>
                  <a:lnTo>
                    <a:pt x="2642" y="96"/>
                  </a:lnTo>
                  <a:lnTo>
                    <a:pt x="1825" y="48"/>
                  </a:lnTo>
                  <a:lnTo>
                    <a:pt x="1009" y="0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48" y="384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96" y="1297"/>
                  </a:lnTo>
                  <a:lnTo>
                    <a:pt x="240" y="1537"/>
                  </a:lnTo>
                  <a:lnTo>
                    <a:pt x="481" y="1777"/>
                  </a:lnTo>
                  <a:lnTo>
                    <a:pt x="721" y="1921"/>
                  </a:lnTo>
                  <a:lnTo>
                    <a:pt x="1009" y="2065"/>
                  </a:lnTo>
                  <a:lnTo>
                    <a:pt x="1345" y="2161"/>
                  </a:lnTo>
                  <a:lnTo>
                    <a:pt x="1681" y="220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71"/>
            <p:cNvSpPr/>
            <p:nvPr/>
          </p:nvSpPr>
          <p:spPr>
            <a:xfrm>
              <a:off x="2155525" y="2988350"/>
              <a:ext cx="87675" cy="50450"/>
            </a:xfrm>
            <a:custGeom>
              <a:avLst/>
              <a:gdLst/>
              <a:ahLst/>
              <a:cxnLst/>
              <a:rect l="l" t="t" r="r" b="b"/>
              <a:pathLst>
                <a:path w="3507" h="2018" extrusionOk="0">
                  <a:moveTo>
                    <a:pt x="192" y="0"/>
                  </a:moveTo>
                  <a:lnTo>
                    <a:pt x="48" y="336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0" y="913"/>
                  </a:lnTo>
                  <a:lnTo>
                    <a:pt x="48" y="1105"/>
                  </a:lnTo>
                  <a:lnTo>
                    <a:pt x="144" y="1297"/>
                  </a:lnTo>
                  <a:lnTo>
                    <a:pt x="240" y="1489"/>
                  </a:lnTo>
                  <a:lnTo>
                    <a:pt x="529" y="1777"/>
                  </a:lnTo>
                  <a:lnTo>
                    <a:pt x="913" y="2017"/>
                  </a:lnTo>
                  <a:lnTo>
                    <a:pt x="1441" y="2017"/>
                  </a:lnTo>
                  <a:lnTo>
                    <a:pt x="2690" y="1969"/>
                  </a:lnTo>
                  <a:lnTo>
                    <a:pt x="3026" y="1777"/>
                  </a:lnTo>
                  <a:lnTo>
                    <a:pt x="3266" y="1489"/>
                  </a:lnTo>
                  <a:lnTo>
                    <a:pt x="3458" y="1153"/>
                  </a:lnTo>
                  <a:lnTo>
                    <a:pt x="3506" y="1009"/>
                  </a:lnTo>
                  <a:lnTo>
                    <a:pt x="3506" y="817"/>
                  </a:lnTo>
                  <a:lnTo>
                    <a:pt x="3506" y="769"/>
                  </a:lnTo>
                  <a:lnTo>
                    <a:pt x="3506" y="529"/>
                  </a:lnTo>
                  <a:lnTo>
                    <a:pt x="3410" y="288"/>
                  </a:lnTo>
                  <a:lnTo>
                    <a:pt x="2642" y="336"/>
                  </a:lnTo>
                  <a:lnTo>
                    <a:pt x="2498" y="336"/>
                  </a:lnTo>
                  <a:lnTo>
                    <a:pt x="2498" y="1105"/>
                  </a:lnTo>
                  <a:lnTo>
                    <a:pt x="913" y="913"/>
                  </a:lnTo>
                  <a:lnTo>
                    <a:pt x="961" y="144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71"/>
            <p:cNvSpPr/>
            <p:nvPr/>
          </p:nvSpPr>
          <p:spPr>
            <a:xfrm>
              <a:off x="2155525" y="2988350"/>
              <a:ext cx="87675" cy="50450"/>
            </a:xfrm>
            <a:custGeom>
              <a:avLst/>
              <a:gdLst/>
              <a:ahLst/>
              <a:cxnLst/>
              <a:rect l="l" t="t" r="r" b="b"/>
              <a:pathLst>
                <a:path w="3507" h="2018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48" y="336"/>
                  </a:lnTo>
                  <a:lnTo>
                    <a:pt x="0" y="673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913"/>
                  </a:lnTo>
                  <a:lnTo>
                    <a:pt x="48" y="1105"/>
                  </a:lnTo>
                  <a:lnTo>
                    <a:pt x="144" y="1297"/>
                  </a:lnTo>
                  <a:lnTo>
                    <a:pt x="240" y="1489"/>
                  </a:lnTo>
                  <a:lnTo>
                    <a:pt x="529" y="1777"/>
                  </a:lnTo>
                  <a:lnTo>
                    <a:pt x="913" y="2017"/>
                  </a:lnTo>
                  <a:lnTo>
                    <a:pt x="913" y="2017"/>
                  </a:lnTo>
                  <a:lnTo>
                    <a:pt x="1249" y="2017"/>
                  </a:lnTo>
                  <a:lnTo>
                    <a:pt x="1249" y="2017"/>
                  </a:lnTo>
                  <a:lnTo>
                    <a:pt x="1249" y="2017"/>
                  </a:lnTo>
                  <a:lnTo>
                    <a:pt x="1441" y="2017"/>
                  </a:lnTo>
                  <a:lnTo>
                    <a:pt x="1441" y="2017"/>
                  </a:lnTo>
                  <a:lnTo>
                    <a:pt x="2690" y="1969"/>
                  </a:lnTo>
                  <a:lnTo>
                    <a:pt x="2690" y="1969"/>
                  </a:lnTo>
                  <a:lnTo>
                    <a:pt x="3026" y="1777"/>
                  </a:lnTo>
                  <a:lnTo>
                    <a:pt x="3266" y="1489"/>
                  </a:lnTo>
                  <a:lnTo>
                    <a:pt x="3458" y="1153"/>
                  </a:lnTo>
                  <a:lnTo>
                    <a:pt x="3506" y="1009"/>
                  </a:lnTo>
                  <a:lnTo>
                    <a:pt x="3506" y="817"/>
                  </a:lnTo>
                  <a:lnTo>
                    <a:pt x="3506" y="817"/>
                  </a:lnTo>
                  <a:lnTo>
                    <a:pt x="3506" y="769"/>
                  </a:lnTo>
                  <a:lnTo>
                    <a:pt x="3506" y="769"/>
                  </a:lnTo>
                  <a:lnTo>
                    <a:pt x="3506" y="529"/>
                  </a:lnTo>
                  <a:lnTo>
                    <a:pt x="3410" y="288"/>
                  </a:lnTo>
                  <a:lnTo>
                    <a:pt x="3410" y="288"/>
                  </a:lnTo>
                  <a:lnTo>
                    <a:pt x="2642" y="336"/>
                  </a:lnTo>
                  <a:lnTo>
                    <a:pt x="2642" y="336"/>
                  </a:lnTo>
                  <a:lnTo>
                    <a:pt x="2498" y="336"/>
                  </a:lnTo>
                  <a:lnTo>
                    <a:pt x="2498" y="1105"/>
                  </a:lnTo>
                  <a:lnTo>
                    <a:pt x="913" y="913"/>
                  </a:lnTo>
                  <a:lnTo>
                    <a:pt x="961" y="144"/>
                  </a:lnTo>
                  <a:lnTo>
                    <a:pt x="961" y="144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71"/>
            <p:cNvSpPr/>
            <p:nvPr/>
          </p:nvSpPr>
          <p:spPr>
            <a:xfrm>
              <a:off x="2178325" y="2971525"/>
              <a:ext cx="39650" cy="44450"/>
            </a:xfrm>
            <a:custGeom>
              <a:avLst/>
              <a:gdLst/>
              <a:ahLst/>
              <a:cxnLst/>
              <a:rect l="l" t="t" r="r" b="b"/>
              <a:pathLst>
                <a:path w="1586" h="1778" extrusionOk="0">
                  <a:moveTo>
                    <a:pt x="97" y="1"/>
                  </a:moveTo>
                  <a:lnTo>
                    <a:pt x="1" y="1586"/>
                  </a:lnTo>
                  <a:lnTo>
                    <a:pt x="1586" y="1778"/>
                  </a:lnTo>
                  <a:lnTo>
                    <a:pt x="1586" y="1778"/>
                  </a:lnTo>
                  <a:lnTo>
                    <a:pt x="1538" y="97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71"/>
            <p:cNvSpPr/>
            <p:nvPr/>
          </p:nvSpPr>
          <p:spPr>
            <a:xfrm>
              <a:off x="2178325" y="2971525"/>
              <a:ext cx="39650" cy="44450"/>
            </a:xfrm>
            <a:custGeom>
              <a:avLst/>
              <a:gdLst/>
              <a:ahLst/>
              <a:cxnLst/>
              <a:rect l="l" t="t" r="r" b="b"/>
              <a:pathLst>
                <a:path w="1586" h="1778" fill="none" extrusionOk="0">
                  <a:moveTo>
                    <a:pt x="97" y="1"/>
                  </a:moveTo>
                  <a:lnTo>
                    <a:pt x="1" y="1586"/>
                  </a:lnTo>
                  <a:lnTo>
                    <a:pt x="1586" y="1778"/>
                  </a:lnTo>
                  <a:lnTo>
                    <a:pt x="1538" y="97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71"/>
            <p:cNvSpPr/>
            <p:nvPr/>
          </p:nvSpPr>
          <p:spPr>
            <a:xfrm>
              <a:off x="2178325" y="2991950"/>
              <a:ext cx="39650" cy="24025"/>
            </a:xfrm>
            <a:custGeom>
              <a:avLst/>
              <a:gdLst/>
              <a:ahLst/>
              <a:cxnLst/>
              <a:rect l="l" t="t" r="r" b="b"/>
              <a:pathLst>
                <a:path w="1586" h="961" extrusionOk="0">
                  <a:moveTo>
                    <a:pt x="49" y="0"/>
                  </a:moveTo>
                  <a:lnTo>
                    <a:pt x="1" y="769"/>
                  </a:lnTo>
                  <a:lnTo>
                    <a:pt x="1586" y="961"/>
                  </a:lnTo>
                  <a:lnTo>
                    <a:pt x="1586" y="192"/>
                  </a:lnTo>
                  <a:lnTo>
                    <a:pt x="769" y="14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71"/>
            <p:cNvSpPr/>
            <p:nvPr/>
          </p:nvSpPr>
          <p:spPr>
            <a:xfrm>
              <a:off x="2178325" y="2991950"/>
              <a:ext cx="39650" cy="24025"/>
            </a:xfrm>
            <a:custGeom>
              <a:avLst/>
              <a:gdLst/>
              <a:ahLst/>
              <a:cxnLst/>
              <a:rect l="l" t="t" r="r" b="b"/>
              <a:pathLst>
                <a:path w="1586" h="961" fill="none" extrusionOk="0">
                  <a:moveTo>
                    <a:pt x="49" y="0"/>
                  </a:moveTo>
                  <a:lnTo>
                    <a:pt x="1" y="769"/>
                  </a:lnTo>
                  <a:lnTo>
                    <a:pt x="1586" y="961"/>
                  </a:lnTo>
                  <a:lnTo>
                    <a:pt x="1586" y="192"/>
                  </a:lnTo>
                  <a:lnTo>
                    <a:pt x="1586" y="192"/>
                  </a:lnTo>
                  <a:lnTo>
                    <a:pt x="769" y="144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71"/>
            <p:cNvSpPr/>
            <p:nvPr/>
          </p:nvSpPr>
          <p:spPr>
            <a:xfrm>
              <a:off x="1874575" y="2642550"/>
              <a:ext cx="144100" cy="154925"/>
            </a:xfrm>
            <a:custGeom>
              <a:avLst/>
              <a:gdLst/>
              <a:ahLst/>
              <a:cxnLst/>
              <a:rect l="l" t="t" r="r" b="b"/>
              <a:pathLst>
                <a:path w="5764" h="6197" extrusionOk="0">
                  <a:moveTo>
                    <a:pt x="2642" y="1"/>
                  </a:moveTo>
                  <a:lnTo>
                    <a:pt x="2354" y="97"/>
                  </a:lnTo>
                  <a:lnTo>
                    <a:pt x="2065" y="145"/>
                  </a:lnTo>
                  <a:lnTo>
                    <a:pt x="1585" y="385"/>
                  </a:lnTo>
                  <a:lnTo>
                    <a:pt x="1105" y="721"/>
                  </a:lnTo>
                  <a:lnTo>
                    <a:pt x="673" y="1154"/>
                  </a:lnTo>
                  <a:lnTo>
                    <a:pt x="385" y="1682"/>
                  </a:lnTo>
                  <a:lnTo>
                    <a:pt x="240" y="1970"/>
                  </a:lnTo>
                  <a:lnTo>
                    <a:pt x="144" y="2258"/>
                  </a:lnTo>
                  <a:lnTo>
                    <a:pt x="48" y="2594"/>
                  </a:lnTo>
                  <a:lnTo>
                    <a:pt x="0" y="2883"/>
                  </a:lnTo>
                  <a:lnTo>
                    <a:pt x="0" y="3507"/>
                  </a:lnTo>
                  <a:lnTo>
                    <a:pt x="96" y="4083"/>
                  </a:lnTo>
                  <a:lnTo>
                    <a:pt x="289" y="4659"/>
                  </a:lnTo>
                  <a:lnTo>
                    <a:pt x="577" y="5140"/>
                  </a:lnTo>
                  <a:lnTo>
                    <a:pt x="769" y="5332"/>
                  </a:lnTo>
                  <a:lnTo>
                    <a:pt x="961" y="5524"/>
                  </a:lnTo>
                  <a:lnTo>
                    <a:pt x="1201" y="5716"/>
                  </a:lnTo>
                  <a:lnTo>
                    <a:pt x="1441" y="5860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2258" y="6196"/>
                  </a:lnTo>
                  <a:lnTo>
                    <a:pt x="3122" y="6196"/>
                  </a:lnTo>
                  <a:lnTo>
                    <a:pt x="3362" y="6148"/>
                  </a:lnTo>
                  <a:lnTo>
                    <a:pt x="3650" y="6052"/>
                  </a:lnTo>
                  <a:lnTo>
                    <a:pt x="4179" y="5812"/>
                  </a:lnTo>
                  <a:lnTo>
                    <a:pt x="4659" y="5476"/>
                  </a:lnTo>
                  <a:lnTo>
                    <a:pt x="5043" y="5044"/>
                  </a:lnTo>
                  <a:lnTo>
                    <a:pt x="5379" y="4515"/>
                  </a:lnTo>
                  <a:lnTo>
                    <a:pt x="5523" y="4227"/>
                  </a:lnTo>
                  <a:lnTo>
                    <a:pt x="5619" y="3939"/>
                  </a:lnTo>
                  <a:lnTo>
                    <a:pt x="5715" y="3651"/>
                  </a:lnTo>
                  <a:lnTo>
                    <a:pt x="5763" y="3315"/>
                  </a:lnTo>
                  <a:lnTo>
                    <a:pt x="5763" y="2690"/>
                  </a:lnTo>
                  <a:lnTo>
                    <a:pt x="5667" y="2114"/>
                  </a:lnTo>
                  <a:lnTo>
                    <a:pt x="5475" y="1586"/>
                  </a:lnTo>
                  <a:lnTo>
                    <a:pt x="5139" y="1106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3" y="481"/>
                  </a:lnTo>
                  <a:lnTo>
                    <a:pt x="4323" y="337"/>
                  </a:lnTo>
                  <a:lnTo>
                    <a:pt x="4034" y="193"/>
                  </a:lnTo>
                  <a:lnTo>
                    <a:pt x="3794" y="97"/>
                  </a:lnTo>
                  <a:lnTo>
                    <a:pt x="3506" y="49"/>
                  </a:lnTo>
                  <a:lnTo>
                    <a:pt x="3218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71"/>
            <p:cNvSpPr/>
            <p:nvPr/>
          </p:nvSpPr>
          <p:spPr>
            <a:xfrm>
              <a:off x="1874575" y="2642550"/>
              <a:ext cx="144100" cy="154925"/>
            </a:xfrm>
            <a:custGeom>
              <a:avLst/>
              <a:gdLst/>
              <a:ahLst/>
              <a:cxnLst/>
              <a:rect l="l" t="t" r="r" b="b"/>
              <a:pathLst>
                <a:path w="5764" h="6197" fill="none" extrusionOk="0">
                  <a:moveTo>
                    <a:pt x="144" y="2258"/>
                  </a:moveTo>
                  <a:lnTo>
                    <a:pt x="144" y="2258"/>
                  </a:lnTo>
                  <a:lnTo>
                    <a:pt x="48" y="2594"/>
                  </a:lnTo>
                  <a:lnTo>
                    <a:pt x="0" y="2883"/>
                  </a:lnTo>
                  <a:lnTo>
                    <a:pt x="0" y="3507"/>
                  </a:lnTo>
                  <a:lnTo>
                    <a:pt x="96" y="4083"/>
                  </a:lnTo>
                  <a:lnTo>
                    <a:pt x="289" y="4659"/>
                  </a:lnTo>
                  <a:lnTo>
                    <a:pt x="577" y="5140"/>
                  </a:lnTo>
                  <a:lnTo>
                    <a:pt x="769" y="5332"/>
                  </a:lnTo>
                  <a:lnTo>
                    <a:pt x="961" y="5524"/>
                  </a:lnTo>
                  <a:lnTo>
                    <a:pt x="1201" y="5716"/>
                  </a:lnTo>
                  <a:lnTo>
                    <a:pt x="1441" y="5860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1969" y="6100"/>
                  </a:lnTo>
                  <a:lnTo>
                    <a:pt x="2258" y="6196"/>
                  </a:lnTo>
                  <a:lnTo>
                    <a:pt x="2546" y="6196"/>
                  </a:lnTo>
                  <a:lnTo>
                    <a:pt x="2834" y="6196"/>
                  </a:lnTo>
                  <a:lnTo>
                    <a:pt x="3122" y="6196"/>
                  </a:lnTo>
                  <a:lnTo>
                    <a:pt x="3362" y="6148"/>
                  </a:lnTo>
                  <a:lnTo>
                    <a:pt x="3650" y="6052"/>
                  </a:lnTo>
                  <a:lnTo>
                    <a:pt x="4179" y="5812"/>
                  </a:lnTo>
                  <a:lnTo>
                    <a:pt x="4659" y="5476"/>
                  </a:lnTo>
                  <a:lnTo>
                    <a:pt x="5043" y="5044"/>
                  </a:lnTo>
                  <a:lnTo>
                    <a:pt x="5379" y="4515"/>
                  </a:lnTo>
                  <a:lnTo>
                    <a:pt x="5523" y="4227"/>
                  </a:lnTo>
                  <a:lnTo>
                    <a:pt x="5619" y="3939"/>
                  </a:lnTo>
                  <a:lnTo>
                    <a:pt x="5619" y="3939"/>
                  </a:lnTo>
                  <a:lnTo>
                    <a:pt x="5715" y="3651"/>
                  </a:lnTo>
                  <a:lnTo>
                    <a:pt x="5763" y="3315"/>
                  </a:lnTo>
                  <a:lnTo>
                    <a:pt x="5763" y="2690"/>
                  </a:lnTo>
                  <a:lnTo>
                    <a:pt x="5667" y="2114"/>
                  </a:lnTo>
                  <a:lnTo>
                    <a:pt x="5475" y="1586"/>
                  </a:lnTo>
                  <a:lnTo>
                    <a:pt x="5139" y="1106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3" y="481"/>
                  </a:lnTo>
                  <a:lnTo>
                    <a:pt x="4323" y="337"/>
                  </a:lnTo>
                  <a:lnTo>
                    <a:pt x="4034" y="193"/>
                  </a:lnTo>
                  <a:lnTo>
                    <a:pt x="3794" y="97"/>
                  </a:lnTo>
                  <a:lnTo>
                    <a:pt x="3794" y="97"/>
                  </a:lnTo>
                  <a:lnTo>
                    <a:pt x="3506" y="49"/>
                  </a:lnTo>
                  <a:lnTo>
                    <a:pt x="3218" y="1"/>
                  </a:lnTo>
                  <a:lnTo>
                    <a:pt x="2930" y="1"/>
                  </a:lnTo>
                  <a:lnTo>
                    <a:pt x="2642" y="1"/>
                  </a:lnTo>
                  <a:lnTo>
                    <a:pt x="2354" y="97"/>
                  </a:lnTo>
                  <a:lnTo>
                    <a:pt x="2065" y="145"/>
                  </a:lnTo>
                  <a:lnTo>
                    <a:pt x="1585" y="385"/>
                  </a:lnTo>
                  <a:lnTo>
                    <a:pt x="1105" y="721"/>
                  </a:lnTo>
                  <a:lnTo>
                    <a:pt x="673" y="1154"/>
                  </a:lnTo>
                  <a:lnTo>
                    <a:pt x="385" y="1682"/>
                  </a:lnTo>
                  <a:lnTo>
                    <a:pt x="240" y="1970"/>
                  </a:lnTo>
                  <a:lnTo>
                    <a:pt x="144" y="22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71"/>
            <p:cNvSpPr/>
            <p:nvPr/>
          </p:nvSpPr>
          <p:spPr>
            <a:xfrm>
              <a:off x="1892575" y="2676175"/>
              <a:ext cx="51650" cy="86475"/>
            </a:xfrm>
            <a:custGeom>
              <a:avLst/>
              <a:gdLst/>
              <a:ahLst/>
              <a:cxnLst/>
              <a:rect l="l" t="t" r="r" b="b"/>
              <a:pathLst>
                <a:path w="2066" h="3459" extrusionOk="0">
                  <a:moveTo>
                    <a:pt x="1009" y="1"/>
                  </a:moveTo>
                  <a:lnTo>
                    <a:pt x="721" y="193"/>
                  </a:lnTo>
                  <a:lnTo>
                    <a:pt x="433" y="481"/>
                  </a:lnTo>
                  <a:lnTo>
                    <a:pt x="241" y="769"/>
                  </a:lnTo>
                  <a:lnTo>
                    <a:pt x="97" y="1153"/>
                  </a:lnTo>
                  <a:lnTo>
                    <a:pt x="1" y="1489"/>
                  </a:lnTo>
                  <a:lnTo>
                    <a:pt x="1" y="1874"/>
                  </a:lnTo>
                  <a:lnTo>
                    <a:pt x="49" y="2210"/>
                  </a:lnTo>
                  <a:lnTo>
                    <a:pt x="193" y="2546"/>
                  </a:lnTo>
                  <a:lnTo>
                    <a:pt x="337" y="2834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10"/>
                  </a:lnTo>
                  <a:lnTo>
                    <a:pt x="1393" y="3459"/>
                  </a:lnTo>
                  <a:lnTo>
                    <a:pt x="1634" y="3459"/>
                  </a:lnTo>
                  <a:lnTo>
                    <a:pt x="1970" y="3410"/>
                  </a:lnTo>
                  <a:lnTo>
                    <a:pt x="2066" y="2978"/>
                  </a:lnTo>
                  <a:lnTo>
                    <a:pt x="1682" y="2210"/>
                  </a:lnTo>
                  <a:lnTo>
                    <a:pt x="1393" y="1441"/>
                  </a:lnTo>
                  <a:lnTo>
                    <a:pt x="1201" y="721"/>
                  </a:lnTo>
                  <a:lnTo>
                    <a:pt x="100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71"/>
            <p:cNvSpPr/>
            <p:nvPr/>
          </p:nvSpPr>
          <p:spPr>
            <a:xfrm>
              <a:off x="1892575" y="2676175"/>
              <a:ext cx="51650" cy="86475"/>
            </a:xfrm>
            <a:custGeom>
              <a:avLst/>
              <a:gdLst/>
              <a:ahLst/>
              <a:cxnLst/>
              <a:rect l="l" t="t" r="r" b="b"/>
              <a:pathLst>
                <a:path w="2066" h="3459" fill="none" extrusionOk="0">
                  <a:moveTo>
                    <a:pt x="1009" y="1"/>
                  </a:moveTo>
                  <a:lnTo>
                    <a:pt x="1009" y="1"/>
                  </a:lnTo>
                  <a:lnTo>
                    <a:pt x="721" y="193"/>
                  </a:lnTo>
                  <a:lnTo>
                    <a:pt x="433" y="481"/>
                  </a:lnTo>
                  <a:lnTo>
                    <a:pt x="241" y="769"/>
                  </a:lnTo>
                  <a:lnTo>
                    <a:pt x="97" y="1153"/>
                  </a:lnTo>
                  <a:lnTo>
                    <a:pt x="97" y="1153"/>
                  </a:lnTo>
                  <a:lnTo>
                    <a:pt x="1" y="1489"/>
                  </a:lnTo>
                  <a:lnTo>
                    <a:pt x="1" y="1874"/>
                  </a:lnTo>
                  <a:lnTo>
                    <a:pt x="49" y="2210"/>
                  </a:lnTo>
                  <a:lnTo>
                    <a:pt x="193" y="2546"/>
                  </a:lnTo>
                  <a:lnTo>
                    <a:pt x="337" y="2834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10"/>
                  </a:lnTo>
                  <a:lnTo>
                    <a:pt x="1153" y="3410"/>
                  </a:lnTo>
                  <a:lnTo>
                    <a:pt x="1393" y="3459"/>
                  </a:lnTo>
                  <a:lnTo>
                    <a:pt x="1634" y="3459"/>
                  </a:lnTo>
                  <a:lnTo>
                    <a:pt x="1634" y="3459"/>
                  </a:lnTo>
                  <a:lnTo>
                    <a:pt x="1970" y="3410"/>
                  </a:lnTo>
                  <a:lnTo>
                    <a:pt x="1970" y="3410"/>
                  </a:lnTo>
                  <a:lnTo>
                    <a:pt x="2066" y="2978"/>
                  </a:lnTo>
                  <a:lnTo>
                    <a:pt x="2066" y="2978"/>
                  </a:lnTo>
                  <a:lnTo>
                    <a:pt x="1682" y="2210"/>
                  </a:lnTo>
                  <a:lnTo>
                    <a:pt x="1393" y="1441"/>
                  </a:lnTo>
                  <a:lnTo>
                    <a:pt x="1201" y="721"/>
                  </a:lnTo>
                  <a:lnTo>
                    <a:pt x="100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71"/>
            <p:cNvSpPr/>
            <p:nvPr/>
          </p:nvSpPr>
          <p:spPr>
            <a:xfrm>
              <a:off x="1941800" y="2540500"/>
              <a:ext cx="475475" cy="456275"/>
            </a:xfrm>
            <a:custGeom>
              <a:avLst/>
              <a:gdLst/>
              <a:ahLst/>
              <a:cxnLst/>
              <a:rect l="l" t="t" r="r" b="b"/>
              <a:pathLst>
                <a:path w="19019" h="18251" extrusionOk="0">
                  <a:moveTo>
                    <a:pt x="8117" y="1"/>
                  </a:moveTo>
                  <a:lnTo>
                    <a:pt x="7349" y="97"/>
                  </a:lnTo>
                  <a:lnTo>
                    <a:pt x="6580" y="289"/>
                  </a:lnTo>
                  <a:lnTo>
                    <a:pt x="5860" y="529"/>
                  </a:lnTo>
                  <a:lnTo>
                    <a:pt x="5139" y="865"/>
                  </a:lnTo>
                  <a:lnTo>
                    <a:pt x="4467" y="1250"/>
                  </a:lnTo>
                  <a:lnTo>
                    <a:pt x="3843" y="1682"/>
                  </a:lnTo>
                  <a:lnTo>
                    <a:pt x="3218" y="2162"/>
                  </a:lnTo>
                  <a:lnTo>
                    <a:pt x="2642" y="2738"/>
                  </a:lnTo>
                  <a:lnTo>
                    <a:pt x="2162" y="3363"/>
                  </a:lnTo>
                  <a:lnTo>
                    <a:pt x="1682" y="3987"/>
                  </a:lnTo>
                  <a:lnTo>
                    <a:pt x="1297" y="4659"/>
                  </a:lnTo>
                  <a:lnTo>
                    <a:pt x="961" y="5380"/>
                  </a:lnTo>
                  <a:lnTo>
                    <a:pt x="673" y="6148"/>
                  </a:lnTo>
                  <a:lnTo>
                    <a:pt x="337" y="7349"/>
                  </a:lnTo>
                  <a:lnTo>
                    <a:pt x="145" y="8117"/>
                  </a:lnTo>
                  <a:lnTo>
                    <a:pt x="1" y="8886"/>
                  </a:lnTo>
                  <a:lnTo>
                    <a:pt x="1" y="9606"/>
                  </a:lnTo>
                  <a:lnTo>
                    <a:pt x="49" y="10374"/>
                  </a:lnTo>
                  <a:lnTo>
                    <a:pt x="145" y="11095"/>
                  </a:lnTo>
                  <a:lnTo>
                    <a:pt x="337" y="11815"/>
                  </a:lnTo>
                  <a:lnTo>
                    <a:pt x="577" y="12535"/>
                  </a:lnTo>
                  <a:lnTo>
                    <a:pt x="865" y="13160"/>
                  </a:lnTo>
                  <a:lnTo>
                    <a:pt x="1249" y="13832"/>
                  </a:lnTo>
                  <a:lnTo>
                    <a:pt x="1682" y="14408"/>
                  </a:lnTo>
                  <a:lnTo>
                    <a:pt x="2210" y="14937"/>
                  </a:lnTo>
                  <a:lnTo>
                    <a:pt x="2738" y="15465"/>
                  </a:lnTo>
                  <a:lnTo>
                    <a:pt x="3315" y="15897"/>
                  </a:lnTo>
                  <a:lnTo>
                    <a:pt x="3987" y="16281"/>
                  </a:lnTo>
                  <a:lnTo>
                    <a:pt x="4659" y="16618"/>
                  </a:lnTo>
                  <a:lnTo>
                    <a:pt x="5428" y="16906"/>
                  </a:lnTo>
                  <a:lnTo>
                    <a:pt x="8549" y="17866"/>
                  </a:lnTo>
                  <a:lnTo>
                    <a:pt x="9318" y="18058"/>
                  </a:lnTo>
                  <a:lnTo>
                    <a:pt x="10134" y="18154"/>
                  </a:lnTo>
                  <a:lnTo>
                    <a:pt x="10951" y="18250"/>
                  </a:lnTo>
                  <a:lnTo>
                    <a:pt x="11767" y="18202"/>
                  </a:lnTo>
                  <a:lnTo>
                    <a:pt x="12583" y="18154"/>
                  </a:lnTo>
                  <a:lnTo>
                    <a:pt x="13352" y="17962"/>
                  </a:lnTo>
                  <a:lnTo>
                    <a:pt x="14168" y="17770"/>
                  </a:lnTo>
                  <a:lnTo>
                    <a:pt x="14889" y="17482"/>
                  </a:lnTo>
                  <a:lnTo>
                    <a:pt x="15561" y="17098"/>
                  </a:lnTo>
                  <a:lnTo>
                    <a:pt x="16185" y="16714"/>
                  </a:lnTo>
                  <a:lnTo>
                    <a:pt x="16762" y="16185"/>
                  </a:lnTo>
                  <a:lnTo>
                    <a:pt x="17194" y="15657"/>
                  </a:lnTo>
                  <a:lnTo>
                    <a:pt x="17434" y="15321"/>
                  </a:lnTo>
                  <a:lnTo>
                    <a:pt x="17578" y="15033"/>
                  </a:lnTo>
                  <a:lnTo>
                    <a:pt x="17770" y="14697"/>
                  </a:lnTo>
                  <a:lnTo>
                    <a:pt x="17866" y="14312"/>
                  </a:lnTo>
                  <a:lnTo>
                    <a:pt x="17962" y="13976"/>
                  </a:lnTo>
                  <a:lnTo>
                    <a:pt x="18058" y="13592"/>
                  </a:lnTo>
                  <a:lnTo>
                    <a:pt x="18106" y="13160"/>
                  </a:lnTo>
                  <a:lnTo>
                    <a:pt x="18106" y="12728"/>
                  </a:lnTo>
                  <a:lnTo>
                    <a:pt x="18490" y="11527"/>
                  </a:lnTo>
                  <a:lnTo>
                    <a:pt x="18683" y="10758"/>
                  </a:lnTo>
                  <a:lnTo>
                    <a:pt x="18827" y="9990"/>
                  </a:lnTo>
                  <a:lnTo>
                    <a:pt x="18971" y="9222"/>
                  </a:lnTo>
                  <a:lnTo>
                    <a:pt x="19019" y="8453"/>
                  </a:lnTo>
                  <a:lnTo>
                    <a:pt x="19019" y="7685"/>
                  </a:lnTo>
                  <a:lnTo>
                    <a:pt x="18971" y="6916"/>
                  </a:lnTo>
                  <a:lnTo>
                    <a:pt x="18875" y="6196"/>
                  </a:lnTo>
                  <a:lnTo>
                    <a:pt x="18683" y="5476"/>
                  </a:lnTo>
                  <a:lnTo>
                    <a:pt x="18442" y="4803"/>
                  </a:lnTo>
                  <a:lnTo>
                    <a:pt x="18106" y="4179"/>
                  </a:lnTo>
                  <a:lnTo>
                    <a:pt x="17674" y="3603"/>
                  </a:lnTo>
                  <a:lnTo>
                    <a:pt x="17146" y="3074"/>
                  </a:lnTo>
                  <a:lnTo>
                    <a:pt x="16569" y="2642"/>
                  </a:lnTo>
                  <a:lnTo>
                    <a:pt x="15897" y="2258"/>
                  </a:lnTo>
                  <a:lnTo>
                    <a:pt x="15081" y="1922"/>
                  </a:lnTo>
                  <a:lnTo>
                    <a:pt x="14216" y="1682"/>
                  </a:lnTo>
                  <a:lnTo>
                    <a:pt x="10374" y="289"/>
                  </a:lnTo>
                  <a:lnTo>
                    <a:pt x="9654" y="97"/>
                  </a:lnTo>
                  <a:lnTo>
                    <a:pt x="8885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71"/>
            <p:cNvSpPr/>
            <p:nvPr/>
          </p:nvSpPr>
          <p:spPr>
            <a:xfrm>
              <a:off x="1941800" y="2540500"/>
              <a:ext cx="475475" cy="456275"/>
            </a:xfrm>
            <a:custGeom>
              <a:avLst/>
              <a:gdLst/>
              <a:ahLst/>
              <a:cxnLst/>
              <a:rect l="l" t="t" r="r" b="b"/>
              <a:pathLst>
                <a:path w="19019" h="18251" fill="none" extrusionOk="0">
                  <a:moveTo>
                    <a:pt x="10374" y="289"/>
                  </a:moveTo>
                  <a:lnTo>
                    <a:pt x="14216" y="1682"/>
                  </a:lnTo>
                  <a:lnTo>
                    <a:pt x="14216" y="1682"/>
                  </a:lnTo>
                  <a:lnTo>
                    <a:pt x="15081" y="1922"/>
                  </a:lnTo>
                  <a:lnTo>
                    <a:pt x="15897" y="2258"/>
                  </a:lnTo>
                  <a:lnTo>
                    <a:pt x="16569" y="2642"/>
                  </a:lnTo>
                  <a:lnTo>
                    <a:pt x="17146" y="3074"/>
                  </a:lnTo>
                  <a:lnTo>
                    <a:pt x="17674" y="3603"/>
                  </a:lnTo>
                  <a:lnTo>
                    <a:pt x="18106" y="4179"/>
                  </a:lnTo>
                  <a:lnTo>
                    <a:pt x="18442" y="4803"/>
                  </a:lnTo>
                  <a:lnTo>
                    <a:pt x="18683" y="5476"/>
                  </a:lnTo>
                  <a:lnTo>
                    <a:pt x="18875" y="6196"/>
                  </a:lnTo>
                  <a:lnTo>
                    <a:pt x="18971" y="6916"/>
                  </a:lnTo>
                  <a:lnTo>
                    <a:pt x="19019" y="7685"/>
                  </a:lnTo>
                  <a:lnTo>
                    <a:pt x="19019" y="8453"/>
                  </a:lnTo>
                  <a:lnTo>
                    <a:pt x="18971" y="9222"/>
                  </a:lnTo>
                  <a:lnTo>
                    <a:pt x="18827" y="9990"/>
                  </a:lnTo>
                  <a:lnTo>
                    <a:pt x="18683" y="10758"/>
                  </a:lnTo>
                  <a:lnTo>
                    <a:pt x="18490" y="11527"/>
                  </a:lnTo>
                  <a:lnTo>
                    <a:pt x="18106" y="12728"/>
                  </a:lnTo>
                  <a:lnTo>
                    <a:pt x="18106" y="12728"/>
                  </a:lnTo>
                  <a:lnTo>
                    <a:pt x="18106" y="13160"/>
                  </a:lnTo>
                  <a:lnTo>
                    <a:pt x="18058" y="13592"/>
                  </a:lnTo>
                  <a:lnTo>
                    <a:pt x="17962" y="13976"/>
                  </a:lnTo>
                  <a:lnTo>
                    <a:pt x="17866" y="14312"/>
                  </a:lnTo>
                  <a:lnTo>
                    <a:pt x="17770" y="14697"/>
                  </a:lnTo>
                  <a:lnTo>
                    <a:pt x="17578" y="15033"/>
                  </a:lnTo>
                  <a:lnTo>
                    <a:pt x="17434" y="15321"/>
                  </a:lnTo>
                  <a:lnTo>
                    <a:pt x="17194" y="15657"/>
                  </a:lnTo>
                  <a:lnTo>
                    <a:pt x="16762" y="16185"/>
                  </a:lnTo>
                  <a:lnTo>
                    <a:pt x="16185" y="16714"/>
                  </a:lnTo>
                  <a:lnTo>
                    <a:pt x="15561" y="17098"/>
                  </a:lnTo>
                  <a:lnTo>
                    <a:pt x="14889" y="17482"/>
                  </a:lnTo>
                  <a:lnTo>
                    <a:pt x="14168" y="17770"/>
                  </a:lnTo>
                  <a:lnTo>
                    <a:pt x="13352" y="17962"/>
                  </a:lnTo>
                  <a:lnTo>
                    <a:pt x="12583" y="18154"/>
                  </a:lnTo>
                  <a:lnTo>
                    <a:pt x="11767" y="18202"/>
                  </a:lnTo>
                  <a:lnTo>
                    <a:pt x="10951" y="18250"/>
                  </a:lnTo>
                  <a:lnTo>
                    <a:pt x="10134" y="18154"/>
                  </a:lnTo>
                  <a:lnTo>
                    <a:pt x="9318" y="18058"/>
                  </a:lnTo>
                  <a:lnTo>
                    <a:pt x="8549" y="17866"/>
                  </a:lnTo>
                  <a:lnTo>
                    <a:pt x="5428" y="16906"/>
                  </a:lnTo>
                  <a:lnTo>
                    <a:pt x="5428" y="16906"/>
                  </a:lnTo>
                  <a:lnTo>
                    <a:pt x="4659" y="16618"/>
                  </a:lnTo>
                  <a:lnTo>
                    <a:pt x="3987" y="16281"/>
                  </a:lnTo>
                  <a:lnTo>
                    <a:pt x="3315" y="15897"/>
                  </a:lnTo>
                  <a:lnTo>
                    <a:pt x="2738" y="15465"/>
                  </a:lnTo>
                  <a:lnTo>
                    <a:pt x="2210" y="14937"/>
                  </a:lnTo>
                  <a:lnTo>
                    <a:pt x="1682" y="14408"/>
                  </a:lnTo>
                  <a:lnTo>
                    <a:pt x="1249" y="13832"/>
                  </a:lnTo>
                  <a:lnTo>
                    <a:pt x="865" y="13160"/>
                  </a:lnTo>
                  <a:lnTo>
                    <a:pt x="577" y="12535"/>
                  </a:lnTo>
                  <a:lnTo>
                    <a:pt x="337" y="11815"/>
                  </a:lnTo>
                  <a:lnTo>
                    <a:pt x="145" y="11095"/>
                  </a:lnTo>
                  <a:lnTo>
                    <a:pt x="49" y="10374"/>
                  </a:lnTo>
                  <a:lnTo>
                    <a:pt x="1" y="9606"/>
                  </a:lnTo>
                  <a:lnTo>
                    <a:pt x="1" y="8886"/>
                  </a:lnTo>
                  <a:lnTo>
                    <a:pt x="145" y="8117"/>
                  </a:lnTo>
                  <a:lnTo>
                    <a:pt x="337" y="7349"/>
                  </a:lnTo>
                  <a:lnTo>
                    <a:pt x="673" y="6148"/>
                  </a:lnTo>
                  <a:lnTo>
                    <a:pt x="673" y="6148"/>
                  </a:lnTo>
                  <a:lnTo>
                    <a:pt x="961" y="5380"/>
                  </a:lnTo>
                  <a:lnTo>
                    <a:pt x="1297" y="4659"/>
                  </a:lnTo>
                  <a:lnTo>
                    <a:pt x="1682" y="3987"/>
                  </a:lnTo>
                  <a:lnTo>
                    <a:pt x="2162" y="3363"/>
                  </a:lnTo>
                  <a:lnTo>
                    <a:pt x="2642" y="2738"/>
                  </a:lnTo>
                  <a:lnTo>
                    <a:pt x="3218" y="2162"/>
                  </a:lnTo>
                  <a:lnTo>
                    <a:pt x="3843" y="1682"/>
                  </a:lnTo>
                  <a:lnTo>
                    <a:pt x="4467" y="1250"/>
                  </a:lnTo>
                  <a:lnTo>
                    <a:pt x="5139" y="865"/>
                  </a:lnTo>
                  <a:lnTo>
                    <a:pt x="5860" y="529"/>
                  </a:lnTo>
                  <a:lnTo>
                    <a:pt x="6580" y="289"/>
                  </a:lnTo>
                  <a:lnTo>
                    <a:pt x="7349" y="97"/>
                  </a:lnTo>
                  <a:lnTo>
                    <a:pt x="8117" y="1"/>
                  </a:lnTo>
                  <a:lnTo>
                    <a:pt x="8885" y="1"/>
                  </a:lnTo>
                  <a:lnTo>
                    <a:pt x="9654" y="97"/>
                  </a:lnTo>
                  <a:lnTo>
                    <a:pt x="10374" y="2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71"/>
            <p:cNvSpPr/>
            <p:nvPr/>
          </p:nvSpPr>
          <p:spPr>
            <a:xfrm>
              <a:off x="2126700" y="2775825"/>
              <a:ext cx="93675" cy="38450"/>
            </a:xfrm>
            <a:custGeom>
              <a:avLst/>
              <a:gdLst/>
              <a:ahLst/>
              <a:cxnLst/>
              <a:rect l="l" t="t" r="r" b="b"/>
              <a:pathLst>
                <a:path w="3747" h="1538" extrusionOk="0">
                  <a:moveTo>
                    <a:pt x="97" y="1"/>
                  </a:moveTo>
                  <a:lnTo>
                    <a:pt x="49" y="49"/>
                  </a:lnTo>
                  <a:lnTo>
                    <a:pt x="1" y="97"/>
                  </a:lnTo>
                  <a:lnTo>
                    <a:pt x="49" y="385"/>
                  </a:lnTo>
                  <a:lnTo>
                    <a:pt x="193" y="673"/>
                  </a:lnTo>
                  <a:lnTo>
                    <a:pt x="385" y="913"/>
                  </a:lnTo>
                  <a:lnTo>
                    <a:pt x="577" y="1105"/>
                  </a:lnTo>
                  <a:lnTo>
                    <a:pt x="817" y="1249"/>
                  </a:lnTo>
                  <a:lnTo>
                    <a:pt x="1105" y="1394"/>
                  </a:lnTo>
                  <a:lnTo>
                    <a:pt x="1393" y="1490"/>
                  </a:lnTo>
                  <a:lnTo>
                    <a:pt x="1682" y="1538"/>
                  </a:lnTo>
                  <a:lnTo>
                    <a:pt x="2594" y="1538"/>
                  </a:lnTo>
                  <a:lnTo>
                    <a:pt x="2882" y="1442"/>
                  </a:lnTo>
                  <a:lnTo>
                    <a:pt x="3170" y="1345"/>
                  </a:lnTo>
                  <a:lnTo>
                    <a:pt x="3410" y="1153"/>
                  </a:lnTo>
                  <a:lnTo>
                    <a:pt x="3603" y="961"/>
                  </a:lnTo>
                  <a:lnTo>
                    <a:pt x="3747" y="673"/>
                  </a:lnTo>
                  <a:lnTo>
                    <a:pt x="3747" y="625"/>
                  </a:lnTo>
                  <a:lnTo>
                    <a:pt x="3699" y="577"/>
                  </a:lnTo>
                  <a:lnTo>
                    <a:pt x="3651" y="625"/>
                  </a:lnTo>
                  <a:lnTo>
                    <a:pt x="3506" y="865"/>
                  </a:lnTo>
                  <a:lnTo>
                    <a:pt x="3314" y="1057"/>
                  </a:lnTo>
                  <a:lnTo>
                    <a:pt x="3074" y="1201"/>
                  </a:lnTo>
                  <a:lnTo>
                    <a:pt x="2786" y="1297"/>
                  </a:lnTo>
                  <a:lnTo>
                    <a:pt x="2498" y="1345"/>
                  </a:lnTo>
                  <a:lnTo>
                    <a:pt x="2210" y="1394"/>
                  </a:lnTo>
                  <a:lnTo>
                    <a:pt x="1634" y="1345"/>
                  </a:lnTo>
                  <a:lnTo>
                    <a:pt x="1153" y="1201"/>
                  </a:lnTo>
                  <a:lnTo>
                    <a:pt x="913" y="1057"/>
                  </a:lnTo>
                  <a:lnTo>
                    <a:pt x="673" y="913"/>
                  </a:lnTo>
                  <a:lnTo>
                    <a:pt x="481" y="769"/>
                  </a:lnTo>
                  <a:lnTo>
                    <a:pt x="337" y="577"/>
                  </a:lnTo>
                  <a:lnTo>
                    <a:pt x="241" y="337"/>
                  </a:lnTo>
                  <a:lnTo>
                    <a:pt x="145" y="49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71"/>
            <p:cNvSpPr/>
            <p:nvPr/>
          </p:nvSpPr>
          <p:spPr>
            <a:xfrm>
              <a:off x="2211950" y="2787850"/>
              <a:ext cx="12025" cy="13225"/>
            </a:xfrm>
            <a:custGeom>
              <a:avLst/>
              <a:gdLst/>
              <a:ahLst/>
              <a:cxnLst/>
              <a:rect l="l" t="t" r="r" b="b"/>
              <a:pathLst>
                <a:path w="481" h="529" extrusionOk="0">
                  <a:moveTo>
                    <a:pt x="193" y="0"/>
                  </a:moveTo>
                  <a:lnTo>
                    <a:pt x="193" y="48"/>
                  </a:lnTo>
                  <a:lnTo>
                    <a:pt x="48" y="48"/>
                  </a:lnTo>
                  <a:lnTo>
                    <a:pt x="0" y="96"/>
                  </a:lnTo>
                  <a:lnTo>
                    <a:pt x="0" y="144"/>
                  </a:lnTo>
                  <a:lnTo>
                    <a:pt x="48" y="144"/>
                  </a:lnTo>
                  <a:lnTo>
                    <a:pt x="96" y="192"/>
                  </a:lnTo>
                  <a:lnTo>
                    <a:pt x="96" y="144"/>
                  </a:lnTo>
                  <a:lnTo>
                    <a:pt x="145" y="144"/>
                  </a:lnTo>
                  <a:lnTo>
                    <a:pt x="193" y="192"/>
                  </a:lnTo>
                  <a:lnTo>
                    <a:pt x="241" y="192"/>
                  </a:lnTo>
                  <a:lnTo>
                    <a:pt x="289" y="240"/>
                  </a:lnTo>
                  <a:lnTo>
                    <a:pt x="337" y="240"/>
                  </a:lnTo>
                  <a:lnTo>
                    <a:pt x="337" y="288"/>
                  </a:lnTo>
                  <a:lnTo>
                    <a:pt x="337" y="336"/>
                  </a:lnTo>
                  <a:lnTo>
                    <a:pt x="385" y="384"/>
                  </a:lnTo>
                  <a:lnTo>
                    <a:pt x="385" y="432"/>
                  </a:lnTo>
                  <a:lnTo>
                    <a:pt x="337" y="480"/>
                  </a:lnTo>
                  <a:lnTo>
                    <a:pt x="337" y="528"/>
                  </a:lnTo>
                  <a:lnTo>
                    <a:pt x="433" y="528"/>
                  </a:lnTo>
                  <a:lnTo>
                    <a:pt x="481" y="336"/>
                  </a:lnTo>
                  <a:lnTo>
                    <a:pt x="481" y="192"/>
                  </a:lnTo>
                  <a:lnTo>
                    <a:pt x="337" y="48"/>
                  </a:lnTo>
                  <a:lnTo>
                    <a:pt x="289" y="48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71"/>
            <p:cNvSpPr/>
            <p:nvPr/>
          </p:nvSpPr>
          <p:spPr>
            <a:xfrm>
              <a:off x="2120700" y="2774625"/>
              <a:ext cx="18025" cy="8425"/>
            </a:xfrm>
            <a:custGeom>
              <a:avLst/>
              <a:gdLst/>
              <a:ahLst/>
              <a:cxnLst/>
              <a:rect l="l" t="t" r="r" b="b"/>
              <a:pathLst>
                <a:path w="721" h="337" extrusionOk="0">
                  <a:moveTo>
                    <a:pt x="385" y="1"/>
                  </a:moveTo>
                  <a:lnTo>
                    <a:pt x="145" y="49"/>
                  </a:lnTo>
                  <a:lnTo>
                    <a:pt x="49" y="241"/>
                  </a:lnTo>
                  <a:lnTo>
                    <a:pt x="1" y="289"/>
                  </a:lnTo>
                  <a:lnTo>
                    <a:pt x="49" y="337"/>
                  </a:lnTo>
                  <a:lnTo>
                    <a:pt x="97" y="337"/>
                  </a:lnTo>
                  <a:lnTo>
                    <a:pt x="193" y="289"/>
                  </a:lnTo>
                  <a:lnTo>
                    <a:pt x="193" y="241"/>
                  </a:lnTo>
                  <a:lnTo>
                    <a:pt x="241" y="241"/>
                  </a:lnTo>
                  <a:lnTo>
                    <a:pt x="289" y="193"/>
                  </a:lnTo>
                  <a:lnTo>
                    <a:pt x="481" y="193"/>
                  </a:lnTo>
                  <a:lnTo>
                    <a:pt x="577" y="241"/>
                  </a:lnTo>
                  <a:lnTo>
                    <a:pt x="625" y="289"/>
                  </a:lnTo>
                  <a:lnTo>
                    <a:pt x="673" y="289"/>
                  </a:lnTo>
                  <a:lnTo>
                    <a:pt x="721" y="241"/>
                  </a:lnTo>
                  <a:lnTo>
                    <a:pt x="721" y="193"/>
                  </a:lnTo>
                  <a:lnTo>
                    <a:pt x="577" y="49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71"/>
            <p:cNvSpPr/>
            <p:nvPr/>
          </p:nvSpPr>
          <p:spPr>
            <a:xfrm>
              <a:off x="2334425" y="27626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extrusionOk="0">
                  <a:moveTo>
                    <a:pt x="2930" y="1"/>
                  </a:moveTo>
                  <a:lnTo>
                    <a:pt x="2641" y="49"/>
                  </a:lnTo>
                  <a:lnTo>
                    <a:pt x="2401" y="97"/>
                  </a:lnTo>
                  <a:lnTo>
                    <a:pt x="2113" y="145"/>
                  </a:lnTo>
                  <a:lnTo>
                    <a:pt x="1585" y="433"/>
                  </a:lnTo>
                  <a:lnTo>
                    <a:pt x="1105" y="769"/>
                  </a:lnTo>
                  <a:lnTo>
                    <a:pt x="720" y="1201"/>
                  </a:lnTo>
                  <a:lnTo>
                    <a:pt x="384" y="1681"/>
                  </a:lnTo>
                  <a:lnTo>
                    <a:pt x="240" y="1970"/>
                  </a:lnTo>
                  <a:lnTo>
                    <a:pt x="144" y="2306"/>
                  </a:lnTo>
                  <a:lnTo>
                    <a:pt x="48" y="2594"/>
                  </a:lnTo>
                  <a:lnTo>
                    <a:pt x="0" y="2930"/>
                  </a:lnTo>
                  <a:lnTo>
                    <a:pt x="0" y="3506"/>
                  </a:lnTo>
                  <a:lnTo>
                    <a:pt x="96" y="4083"/>
                  </a:lnTo>
                  <a:lnTo>
                    <a:pt x="288" y="4659"/>
                  </a:lnTo>
                  <a:lnTo>
                    <a:pt x="576" y="5139"/>
                  </a:lnTo>
                  <a:lnTo>
                    <a:pt x="768" y="5379"/>
                  </a:lnTo>
                  <a:lnTo>
                    <a:pt x="961" y="5571"/>
                  </a:lnTo>
                  <a:lnTo>
                    <a:pt x="1201" y="5716"/>
                  </a:lnTo>
                  <a:lnTo>
                    <a:pt x="1441" y="5908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2257" y="6196"/>
                  </a:lnTo>
                  <a:lnTo>
                    <a:pt x="2545" y="6244"/>
                  </a:lnTo>
                  <a:lnTo>
                    <a:pt x="2834" y="6244"/>
                  </a:lnTo>
                  <a:lnTo>
                    <a:pt x="3122" y="6196"/>
                  </a:lnTo>
                  <a:lnTo>
                    <a:pt x="3410" y="6148"/>
                  </a:lnTo>
                  <a:lnTo>
                    <a:pt x="3650" y="6052"/>
                  </a:lnTo>
                  <a:lnTo>
                    <a:pt x="4178" y="5812"/>
                  </a:lnTo>
                  <a:lnTo>
                    <a:pt x="4658" y="5475"/>
                  </a:lnTo>
                  <a:lnTo>
                    <a:pt x="5043" y="5043"/>
                  </a:lnTo>
                  <a:lnTo>
                    <a:pt x="5379" y="4563"/>
                  </a:lnTo>
                  <a:lnTo>
                    <a:pt x="5523" y="4275"/>
                  </a:lnTo>
                  <a:lnTo>
                    <a:pt x="5619" y="3939"/>
                  </a:lnTo>
                  <a:lnTo>
                    <a:pt x="5715" y="3650"/>
                  </a:lnTo>
                  <a:lnTo>
                    <a:pt x="5763" y="3314"/>
                  </a:lnTo>
                  <a:lnTo>
                    <a:pt x="5763" y="2738"/>
                  </a:lnTo>
                  <a:lnTo>
                    <a:pt x="5667" y="2114"/>
                  </a:lnTo>
                  <a:lnTo>
                    <a:pt x="5475" y="1585"/>
                  </a:lnTo>
                  <a:lnTo>
                    <a:pt x="5187" y="1105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2" y="481"/>
                  </a:lnTo>
                  <a:lnTo>
                    <a:pt x="4322" y="337"/>
                  </a:lnTo>
                  <a:lnTo>
                    <a:pt x="4082" y="241"/>
                  </a:lnTo>
                  <a:lnTo>
                    <a:pt x="3794" y="145"/>
                  </a:lnTo>
                  <a:lnTo>
                    <a:pt x="3506" y="49"/>
                  </a:lnTo>
                  <a:lnTo>
                    <a:pt x="3218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71"/>
            <p:cNvSpPr/>
            <p:nvPr/>
          </p:nvSpPr>
          <p:spPr>
            <a:xfrm>
              <a:off x="2334425" y="27626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fill="none" extrusionOk="0">
                  <a:moveTo>
                    <a:pt x="144" y="2306"/>
                  </a:moveTo>
                  <a:lnTo>
                    <a:pt x="144" y="2306"/>
                  </a:lnTo>
                  <a:lnTo>
                    <a:pt x="48" y="2594"/>
                  </a:lnTo>
                  <a:lnTo>
                    <a:pt x="0" y="2930"/>
                  </a:lnTo>
                  <a:lnTo>
                    <a:pt x="0" y="3506"/>
                  </a:lnTo>
                  <a:lnTo>
                    <a:pt x="96" y="4083"/>
                  </a:lnTo>
                  <a:lnTo>
                    <a:pt x="288" y="4659"/>
                  </a:lnTo>
                  <a:lnTo>
                    <a:pt x="576" y="5139"/>
                  </a:lnTo>
                  <a:lnTo>
                    <a:pt x="768" y="5379"/>
                  </a:lnTo>
                  <a:lnTo>
                    <a:pt x="961" y="5571"/>
                  </a:lnTo>
                  <a:lnTo>
                    <a:pt x="1201" y="5716"/>
                  </a:lnTo>
                  <a:lnTo>
                    <a:pt x="1441" y="5908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1969" y="6100"/>
                  </a:lnTo>
                  <a:lnTo>
                    <a:pt x="2257" y="6196"/>
                  </a:lnTo>
                  <a:lnTo>
                    <a:pt x="2545" y="6244"/>
                  </a:lnTo>
                  <a:lnTo>
                    <a:pt x="2834" y="6244"/>
                  </a:lnTo>
                  <a:lnTo>
                    <a:pt x="3122" y="6196"/>
                  </a:lnTo>
                  <a:lnTo>
                    <a:pt x="3410" y="6148"/>
                  </a:lnTo>
                  <a:lnTo>
                    <a:pt x="3650" y="6052"/>
                  </a:lnTo>
                  <a:lnTo>
                    <a:pt x="4178" y="5812"/>
                  </a:lnTo>
                  <a:lnTo>
                    <a:pt x="4658" y="5475"/>
                  </a:lnTo>
                  <a:lnTo>
                    <a:pt x="5043" y="5043"/>
                  </a:lnTo>
                  <a:lnTo>
                    <a:pt x="5379" y="4563"/>
                  </a:lnTo>
                  <a:lnTo>
                    <a:pt x="5523" y="4275"/>
                  </a:lnTo>
                  <a:lnTo>
                    <a:pt x="5619" y="3939"/>
                  </a:lnTo>
                  <a:lnTo>
                    <a:pt x="5619" y="3939"/>
                  </a:lnTo>
                  <a:lnTo>
                    <a:pt x="5715" y="3650"/>
                  </a:lnTo>
                  <a:lnTo>
                    <a:pt x="5763" y="3314"/>
                  </a:lnTo>
                  <a:lnTo>
                    <a:pt x="5763" y="2738"/>
                  </a:lnTo>
                  <a:lnTo>
                    <a:pt x="5667" y="2114"/>
                  </a:lnTo>
                  <a:lnTo>
                    <a:pt x="5475" y="1585"/>
                  </a:lnTo>
                  <a:lnTo>
                    <a:pt x="5187" y="1105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2" y="481"/>
                  </a:lnTo>
                  <a:lnTo>
                    <a:pt x="4322" y="337"/>
                  </a:lnTo>
                  <a:lnTo>
                    <a:pt x="4082" y="241"/>
                  </a:lnTo>
                  <a:lnTo>
                    <a:pt x="3794" y="145"/>
                  </a:lnTo>
                  <a:lnTo>
                    <a:pt x="3794" y="145"/>
                  </a:lnTo>
                  <a:lnTo>
                    <a:pt x="3506" y="49"/>
                  </a:lnTo>
                  <a:lnTo>
                    <a:pt x="3218" y="1"/>
                  </a:lnTo>
                  <a:lnTo>
                    <a:pt x="2930" y="1"/>
                  </a:lnTo>
                  <a:lnTo>
                    <a:pt x="2641" y="49"/>
                  </a:lnTo>
                  <a:lnTo>
                    <a:pt x="2401" y="97"/>
                  </a:lnTo>
                  <a:lnTo>
                    <a:pt x="2113" y="145"/>
                  </a:lnTo>
                  <a:lnTo>
                    <a:pt x="1585" y="433"/>
                  </a:lnTo>
                  <a:lnTo>
                    <a:pt x="1105" y="769"/>
                  </a:lnTo>
                  <a:lnTo>
                    <a:pt x="720" y="1201"/>
                  </a:lnTo>
                  <a:lnTo>
                    <a:pt x="384" y="1681"/>
                  </a:lnTo>
                  <a:lnTo>
                    <a:pt x="240" y="1970"/>
                  </a:lnTo>
                  <a:lnTo>
                    <a:pt x="144" y="23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71"/>
            <p:cNvSpPr/>
            <p:nvPr/>
          </p:nvSpPr>
          <p:spPr>
            <a:xfrm>
              <a:off x="2368025" y="2795050"/>
              <a:ext cx="84075" cy="92475"/>
            </a:xfrm>
            <a:custGeom>
              <a:avLst/>
              <a:gdLst/>
              <a:ahLst/>
              <a:cxnLst/>
              <a:rect l="l" t="t" r="r" b="b"/>
              <a:pathLst>
                <a:path w="3363" h="3699" extrusionOk="0">
                  <a:moveTo>
                    <a:pt x="1778" y="0"/>
                  </a:moveTo>
                  <a:lnTo>
                    <a:pt x="1490" y="48"/>
                  </a:lnTo>
                  <a:lnTo>
                    <a:pt x="1201" y="96"/>
                  </a:lnTo>
                  <a:lnTo>
                    <a:pt x="961" y="192"/>
                  </a:lnTo>
                  <a:lnTo>
                    <a:pt x="721" y="384"/>
                  </a:lnTo>
                  <a:lnTo>
                    <a:pt x="529" y="576"/>
                  </a:lnTo>
                  <a:lnTo>
                    <a:pt x="337" y="817"/>
                  </a:lnTo>
                  <a:lnTo>
                    <a:pt x="193" y="1057"/>
                  </a:lnTo>
                  <a:lnTo>
                    <a:pt x="49" y="1345"/>
                  </a:lnTo>
                  <a:lnTo>
                    <a:pt x="1" y="1729"/>
                  </a:lnTo>
                  <a:lnTo>
                    <a:pt x="1" y="2065"/>
                  </a:lnTo>
                  <a:lnTo>
                    <a:pt x="49" y="2401"/>
                  </a:lnTo>
                  <a:lnTo>
                    <a:pt x="145" y="2738"/>
                  </a:lnTo>
                  <a:lnTo>
                    <a:pt x="337" y="3026"/>
                  </a:lnTo>
                  <a:lnTo>
                    <a:pt x="577" y="3266"/>
                  </a:lnTo>
                  <a:lnTo>
                    <a:pt x="817" y="3458"/>
                  </a:lnTo>
                  <a:lnTo>
                    <a:pt x="1153" y="3602"/>
                  </a:lnTo>
                  <a:lnTo>
                    <a:pt x="1393" y="3650"/>
                  </a:lnTo>
                  <a:lnTo>
                    <a:pt x="1586" y="3698"/>
                  </a:lnTo>
                  <a:lnTo>
                    <a:pt x="1874" y="3650"/>
                  </a:lnTo>
                  <a:lnTo>
                    <a:pt x="2162" y="3602"/>
                  </a:lnTo>
                  <a:lnTo>
                    <a:pt x="2402" y="3458"/>
                  </a:lnTo>
                  <a:lnTo>
                    <a:pt x="2642" y="3314"/>
                  </a:lnTo>
                  <a:lnTo>
                    <a:pt x="2834" y="3122"/>
                  </a:lnTo>
                  <a:lnTo>
                    <a:pt x="3026" y="2882"/>
                  </a:lnTo>
                  <a:lnTo>
                    <a:pt x="3170" y="2642"/>
                  </a:lnTo>
                  <a:lnTo>
                    <a:pt x="3314" y="2353"/>
                  </a:lnTo>
                  <a:lnTo>
                    <a:pt x="3362" y="1969"/>
                  </a:lnTo>
                  <a:lnTo>
                    <a:pt x="3362" y="1585"/>
                  </a:lnTo>
                  <a:lnTo>
                    <a:pt x="3314" y="1249"/>
                  </a:lnTo>
                  <a:lnTo>
                    <a:pt x="3218" y="961"/>
                  </a:lnTo>
                  <a:lnTo>
                    <a:pt x="3026" y="673"/>
                  </a:lnTo>
                  <a:lnTo>
                    <a:pt x="2786" y="384"/>
                  </a:lnTo>
                  <a:lnTo>
                    <a:pt x="2546" y="192"/>
                  </a:lnTo>
                  <a:lnTo>
                    <a:pt x="2210" y="96"/>
                  </a:lnTo>
                  <a:lnTo>
                    <a:pt x="197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71"/>
            <p:cNvSpPr/>
            <p:nvPr/>
          </p:nvSpPr>
          <p:spPr>
            <a:xfrm>
              <a:off x="2368025" y="2795050"/>
              <a:ext cx="84075" cy="92475"/>
            </a:xfrm>
            <a:custGeom>
              <a:avLst/>
              <a:gdLst/>
              <a:ahLst/>
              <a:cxnLst/>
              <a:rect l="l" t="t" r="r" b="b"/>
              <a:pathLst>
                <a:path w="3363" h="3699" fill="none" extrusionOk="0">
                  <a:moveTo>
                    <a:pt x="1778" y="0"/>
                  </a:moveTo>
                  <a:lnTo>
                    <a:pt x="1778" y="0"/>
                  </a:lnTo>
                  <a:lnTo>
                    <a:pt x="1490" y="48"/>
                  </a:lnTo>
                  <a:lnTo>
                    <a:pt x="1201" y="96"/>
                  </a:lnTo>
                  <a:lnTo>
                    <a:pt x="961" y="192"/>
                  </a:lnTo>
                  <a:lnTo>
                    <a:pt x="721" y="384"/>
                  </a:lnTo>
                  <a:lnTo>
                    <a:pt x="529" y="576"/>
                  </a:lnTo>
                  <a:lnTo>
                    <a:pt x="337" y="817"/>
                  </a:lnTo>
                  <a:lnTo>
                    <a:pt x="193" y="1057"/>
                  </a:lnTo>
                  <a:lnTo>
                    <a:pt x="49" y="1345"/>
                  </a:lnTo>
                  <a:lnTo>
                    <a:pt x="49" y="1345"/>
                  </a:lnTo>
                  <a:lnTo>
                    <a:pt x="1" y="1729"/>
                  </a:lnTo>
                  <a:lnTo>
                    <a:pt x="1" y="2065"/>
                  </a:lnTo>
                  <a:lnTo>
                    <a:pt x="49" y="2401"/>
                  </a:lnTo>
                  <a:lnTo>
                    <a:pt x="145" y="2738"/>
                  </a:lnTo>
                  <a:lnTo>
                    <a:pt x="337" y="3026"/>
                  </a:lnTo>
                  <a:lnTo>
                    <a:pt x="577" y="3266"/>
                  </a:lnTo>
                  <a:lnTo>
                    <a:pt x="817" y="3458"/>
                  </a:lnTo>
                  <a:lnTo>
                    <a:pt x="1153" y="3602"/>
                  </a:lnTo>
                  <a:lnTo>
                    <a:pt x="1153" y="3602"/>
                  </a:lnTo>
                  <a:lnTo>
                    <a:pt x="1393" y="3650"/>
                  </a:lnTo>
                  <a:lnTo>
                    <a:pt x="1586" y="3698"/>
                  </a:lnTo>
                  <a:lnTo>
                    <a:pt x="1586" y="3698"/>
                  </a:lnTo>
                  <a:lnTo>
                    <a:pt x="1874" y="3650"/>
                  </a:lnTo>
                  <a:lnTo>
                    <a:pt x="2162" y="3602"/>
                  </a:lnTo>
                  <a:lnTo>
                    <a:pt x="2402" y="3458"/>
                  </a:lnTo>
                  <a:lnTo>
                    <a:pt x="2642" y="3314"/>
                  </a:lnTo>
                  <a:lnTo>
                    <a:pt x="2834" y="3122"/>
                  </a:lnTo>
                  <a:lnTo>
                    <a:pt x="3026" y="2882"/>
                  </a:lnTo>
                  <a:lnTo>
                    <a:pt x="3170" y="2642"/>
                  </a:lnTo>
                  <a:lnTo>
                    <a:pt x="3314" y="2353"/>
                  </a:lnTo>
                  <a:lnTo>
                    <a:pt x="3314" y="2353"/>
                  </a:lnTo>
                  <a:lnTo>
                    <a:pt x="3362" y="1969"/>
                  </a:lnTo>
                  <a:lnTo>
                    <a:pt x="3362" y="1585"/>
                  </a:lnTo>
                  <a:lnTo>
                    <a:pt x="3314" y="1249"/>
                  </a:lnTo>
                  <a:lnTo>
                    <a:pt x="3218" y="961"/>
                  </a:lnTo>
                  <a:lnTo>
                    <a:pt x="3026" y="673"/>
                  </a:lnTo>
                  <a:lnTo>
                    <a:pt x="2786" y="384"/>
                  </a:lnTo>
                  <a:lnTo>
                    <a:pt x="2546" y="192"/>
                  </a:lnTo>
                  <a:lnTo>
                    <a:pt x="2210" y="96"/>
                  </a:lnTo>
                  <a:lnTo>
                    <a:pt x="2210" y="96"/>
                  </a:lnTo>
                  <a:lnTo>
                    <a:pt x="1970" y="0"/>
                  </a:lnTo>
                  <a:lnTo>
                    <a:pt x="17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71"/>
            <p:cNvSpPr/>
            <p:nvPr/>
          </p:nvSpPr>
          <p:spPr>
            <a:xfrm>
              <a:off x="2467675" y="28166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9"/>
                  </a:moveTo>
                  <a:lnTo>
                    <a:pt x="1" y="1"/>
                  </a:lnTo>
                  <a:lnTo>
                    <a:pt x="1" y="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71"/>
            <p:cNvSpPr/>
            <p:nvPr/>
          </p:nvSpPr>
          <p:spPr>
            <a:xfrm>
              <a:off x="2477300" y="28082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0"/>
                  </a:moveTo>
                  <a:lnTo>
                    <a:pt x="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71"/>
            <p:cNvSpPr/>
            <p:nvPr/>
          </p:nvSpPr>
          <p:spPr>
            <a:xfrm>
              <a:off x="2262375" y="2826250"/>
              <a:ext cx="79275" cy="66075"/>
            </a:xfrm>
            <a:custGeom>
              <a:avLst/>
              <a:gdLst/>
              <a:ahLst/>
              <a:cxnLst/>
              <a:rect l="l" t="t" r="r" b="b"/>
              <a:pathLst>
                <a:path w="3171" h="2643" extrusionOk="0">
                  <a:moveTo>
                    <a:pt x="1681" y="1"/>
                  </a:moveTo>
                  <a:lnTo>
                    <a:pt x="1345" y="49"/>
                  </a:lnTo>
                  <a:lnTo>
                    <a:pt x="1009" y="97"/>
                  </a:lnTo>
                  <a:lnTo>
                    <a:pt x="721" y="241"/>
                  </a:lnTo>
                  <a:lnTo>
                    <a:pt x="481" y="433"/>
                  </a:lnTo>
                  <a:lnTo>
                    <a:pt x="289" y="625"/>
                  </a:lnTo>
                  <a:lnTo>
                    <a:pt x="97" y="865"/>
                  </a:lnTo>
                  <a:lnTo>
                    <a:pt x="49" y="1105"/>
                  </a:lnTo>
                  <a:lnTo>
                    <a:pt x="1" y="1346"/>
                  </a:lnTo>
                  <a:lnTo>
                    <a:pt x="49" y="1634"/>
                  </a:lnTo>
                  <a:lnTo>
                    <a:pt x="145" y="1874"/>
                  </a:lnTo>
                  <a:lnTo>
                    <a:pt x="289" y="2066"/>
                  </a:lnTo>
                  <a:lnTo>
                    <a:pt x="529" y="2258"/>
                  </a:lnTo>
                  <a:lnTo>
                    <a:pt x="769" y="2402"/>
                  </a:lnTo>
                  <a:lnTo>
                    <a:pt x="1057" y="2546"/>
                  </a:lnTo>
                  <a:lnTo>
                    <a:pt x="1345" y="2594"/>
                  </a:lnTo>
                  <a:lnTo>
                    <a:pt x="1681" y="2642"/>
                  </a:lnTo>
                  <a:lnTo>
                    <a:pt x="1777" y="2642"/>
                  </a:lnTo>
                  <a:lnTo>
                    <a:pt x="2162" y="2546"/>
                  </a:lnTo>
                  <a:lnTo>
                    <a:pt x="2546" y="2450"/>
                  </a:lnTo>
                  <a:lnTo>
                    <a:pt x="2882" y="2258"/>
                  </a:lnTo>
                  <a:lnTo>
                    <a:pt x="3170" y="2018"/>
                  </a:lnTo>
                  <a:lnTo>
                    <a:pt x="2978" y="1634"/>
                  </a:lnTo>
                  <a:lnTo>
                    <a:pt x="2930" y="1201"/>
                  </a:lnTo>
                  <a:lnTo>
                    <a:pt x="2882" y="769"/>
                  </a:lnTo>
                  <a:lnTo>
                    <a:pt x="2882" y="337"/>
                  </a:lnTo>
                  <a:lnTo>
                    <a:pt x="2642" y="193"/>
                  </a:lnTo>
                  <a:lnTo>
                    <a:pt x="2402" y="97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71"/>
            <p:cNvSpPr/>
            <p:nvPr/>
          </p:nvSpPr>
          <p:spPr>
            <a:xfrm>
              <a:off x="2262375" y="2826250"/>
              <a:ext cx="79275" cy="66075"/>
            </a:xfrm>
            <a:custGeom>
              <a:avLst/>
              <a:gdLst/>
              <a:ahLst/>
              <a:cxnLst/>
              <a:rect l="l" t="t" r="r" b="b"/>
              <a:pathLst>
                <a:path w="3171" h="2643" fill="none" extrusionOk="0">
                  <a:moveTo>
                    <a:pt x="1777" y="1"/>
                  </a:moveTo>
                  <a:lnTo>
                    <a:pt x="1777" y="1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1345" y="49"/>
                  </a:lnTo>
                  <a:lnTo>
                    <a:pt x="1009" y="97"/>
                  </a:lnTo>
                  <a:lnTo>
                    <a:pt x="721" y="241"/>
                  </a:lnTo>
                  <a:lnTo>
                    <a:pt x="481" y="433"/>
                  </a:lnTo>
                  <a:lnTo>
                    <a:pt x="289" y="625"/>
                  </a:lnTo>
                  <a:lnTo>
                    <a:pt x="97" y="865"/>
                  </a:lnTo>
                  <a:lnTo>
                    <a:pt x="49" y="1105"/>
                  </a:lnTo>
                  <a:lnTo>
                    <a:pt x="1" y="1346"/>
                  </a:lnTo>
                  <a:lnTo>
                    <a:pt x="1" y="1346"/>
                  </a:lnTo>
                  <a:lnTo>
                    <a:pt x="49" y="1634"/>
                  </a:lnTo>
                  <a:lnTo>
                    <a:pt x="145" y="1874"/>
                  </a:lnTo>
                  <a:lnTo>
                    <a:pt x="289" y="2066"/>
                  </a:lnTo>
                  <a:lnTo>
                    <a:pt x="529" y="2258"/>
                  </a:lnTo>
                  <a:lnTo>
                    <a:pt x="769" y="2402"/>
                  </a:lnTo>
                  <a:lnTo>
                    <a:pt x="1057" y="2546"/>
                  </a:lnTo>
                  <a:lnTo>
                    <a:pt x="1345" y="2594"/>
                  </a:lnTo>
                  <a:lnTo>
                    <a:pt x="1681" y="2642"/>
                  </a:lnTo>
                  <a:lnTo>
                    <a:pt x="1681" y="2642"/>
                  </a:lnTo>
                  <a:lnTo>
                    <a:pt x="1777" y="2642"/>
                  </a:lnTo>
                  <a:lnTo>
                    <a:pt x="1777" y="2642"/>
                  </a:lnTo>
                  <a:lnTo>
                    <a:pt x="2162" y="2546"/>
                  </a:lnTo>
                  <a:lnTo>
                    <a:pt x="2546" y="2450"/>
                  </a:lnTo>
                  <a:lnTo>
                    <a:pt x="2882" y="2258"/>
                  </a:lnTo>
                  <a:lnTo>
                    <a:pt x="3170" y="2018"/>
                  </a:lnTo>
                  <a:lnTo>
                    <a:pt x="3170" y="2018"/>
                  </a:lnTo>
                  <a:lnTo>
                    <a:pt x="2978" y="1634"/>
                  </a:lnTo>
                  <a:lnTo>
                    <a:pt x="2930" y="1201"/>
                  </a:lnTo>
                  <a:lnTo>
                    <a:pt x="2882" y="769"/>
                  </a:lnTo>
                  <a:lnTo>
                    <a:pt x="2882" y="337"/>
                  </a:lnTo>
                  <a:lnTo>
                    <a:pt x="2882" y="337"/>
                  </a:lnTo>
                  <a:lnTo>
                    <a:pt x="2642" y="193"/>
                  </a:lnTo>
                  <a:lnTo>
                    <a:pt x="2402" y="97"/>
                  </a:lnTo>
                  <a:lnTo>
                    <a:pt x="2066" y="1"/>
                  </a:lnTo>
                  <a:lnTo>
                    <a:pt x="17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71"/>
            <p:cNvSpPr/>
            <p:nvPr/>
          </p:nvSpPr>
          <p:spPr>
            <a:xfrm>
              <a:off x="2334425" y="2834675"/>
              <a:ext cx="14425" cy="42025"/>
            </a:xfrm>
            <a:custGeom>
              <a:avLst/>
              <a:gdLst/>
              <a:ahLst/>
              <a:cxnLst/>
              <a:rect l="l" t="t" r="r" b="b"/>
              <a:pathLst>
                <a:path w="577" h="1681" extrusionOk="0">
                  <a:moveTo>
                    <a:pt x="0" y="0"/>
                  </a:moveTo>
                  <a:lnTo>
                    <a:pt x="0" y="432"/>
                  </a:lnTo>
                  <a:lnTo>
                    <a:pt x="48" y="864"/>
                  </a:lnTo>
                  <a:lnTo>
                    <a:pt x="96" y="1297"/>
                  </a:lnTo>
                  <a:lnTo>
                    <a:pt x="288" y="1681"/>
                  </a:lnTo>
                  <a:lnTo>
                    <a:pt x="384" y="1537"/>
                  </a:lnTo>
                  <a:lnTo>
                    <a:pt x="480" y="1345"/>
                  </a:lnTo>
                  <a:lnTo>
                    <a:pt x="576" y="1105"/>
                  </a:lnTo>
                  <a:lnTo>
                    <a:pt x="576" y="913"/>
                  </a:lnTo>
                  <a:lnTo>
                    <a:pt x="528" y="624"/>
                  </a:lnTo>
                  <a:lnTo>
                    <a:pt x="432" y="384"/>
                  </a:lnTo>
                  <a:lnTo>
                    <a:pt x="240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71"/>
            <p:cNvSpPr/>
            <p:nvPr/>
          </p:nvSpPr>
          <p:spPr>
            <a:xfrm>
              <a:off x="2334425" y="2834675"/>
              <a:ext cx="14425" cy="42025"/>
            </a:xfrm>
            <a:custGeom>
              <a:avLst/>
              <a:gdLst/>
              <a:ahLst/>
              <a:cxnLst/>
              <a:rect l="l" t="t" r="r" b="b"/>
              <a:pathLst>
                <a:path w="577" h="168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32"/>
                  </a:lnTo>
                  <a:lnTo>
                    <a:pt x="48" y="864"/>
                  </a:lnTo>
                  <a:lnTo>
                    <a:pt x="96" y="1297"/>
                  </a:lnTo>
                  <a:lnTo>
                    <a:pt x="288" y="1681"/>
                  </a:lnTo>
                  <a:lnTo>
                    <a:pt x="288" y="1681"/>
                  </a:lnTo>
                  <a:lnTo>
                    <a:pt x="384" y="1537"/>
                  </a:lnTo>
                  <a:lnTo>
                    <a:pt x="480" y="1345"/>
                  </a:lnTo>
                  <a:lnTo>
                    <a:pt x="576" y="1105"/>
                  </a:lnTo>
                  <a:lnTo>
                    <a:pt x="576" y="913"/>
                  </a:lnTo>
                  <a:lnTo>
                    <a:pt x="576" y="913"/>
                  </a:lnTo>
                  <a:lnTo>
                    <a:pt x="528" y="624"/>
                  </a:lnTo>
                  <a:lnTo>
                    <a:pt x="432" y="384"/>
                  </a:lnTo>
                  <a:lnTo>
                    <a:pt x="240" y="19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71"/>
            <p:cNvSpPr/>
            <p:nvPr/>
          </p:nvSpPr>
          <p:spPr>
            <a:xfrm>
              <a:off x="2053475" y="2612550"/>
              <a:ext cx="84050" cy="37250"/>
            </a:xfrm>
            <a:custGeom>
              <a:avLst/>
              <a:gdLst/>
              <a:ahLst/>
              <a:cxnLst/>
              <a:rect l="l" t="t" r="r" b="b"/>
              <a:pathLst>
                <a:path w="3362" h="1490" extrusionOk="0">
                  <a:moveTo>
                    <a:pt x="1825" y="0"/>
                  </a:moveTo>
                  <a:lnTo>
                    <a:pt x="1585" y="48"/>
                  </a:lnTo>
                  <a:lnTo>
                    <a:pt x="1345" y="96"/>
                  </a:lnTo>
                  <a:lnTo>
                    <a:pt x="1057" y="192"/>
                  </a:lnTo>
                  <a:lnTo>
                    <a:pt x="865" y="289"/>
                  </a:lnTo>
                  <a:lnTo>
                    <a:pt x="624" y="433"/>
                  </a:lnTo>
                  <a:lnTo>
                    <a:pt x="432" y="625"/>
                  </a:lnTo>
                  <a:lnTo>
                    <a:pt x="288" y="817"/>
                  </a:lnTo>
                  <a:lnTo>
                    <a:pt x="144" y="1057"/>
                  </a:lnTo>
                  <a:lnTo>
                    <a:pt x="0" y="1297"/>
                  </a:lnTo>
                  <a:lnTo>
                    <a:pt x="0" y="1393"/>
                  </a:lnTo>
                  <a:lnTo>
                    <a:pt x="96" y="1441"/>
                  </a:lnTo>
                  <a:lnTo>
                    <a:pt x="192" y="1489"/>
                  </a:lnTo>
                  <a:lnTo>
                    <a:pt x="288" y="1393"/>
                  </a:lnTo>
                  <a:lnTo>
                    <a:pt x="384" y="1201"/>
                  </a:lnTo>
                  <a:lnTo>
                    <a:pt x="528" y="1057"/>
                  </a:lnTo>
                  <a:lnTo>
                    <a:pt x="817" y="769"/>
                  </a:lnTo>
                  <a:lnTo>
                    <a:pt x="1201" y="529"/>
                  </a:lnTo>
                  <a:lnTo>
                    <a:pt x="1633" y="433"/>
                  </a:lnTo>
                  <a:lnTo>
                    <a:pt x="2017" y="385"/>
                  </a:lnTo>
                  <a:lnTo>
                    <a:pt x="2209" y="433"/>
                  </a:lnTo>
                  <a:lnTo>
                    <a:pt x="2449" y="481"/>
                  </a:lnTo>
                  <a:lnTo>
                    <a:pt x="2642" y="625"/>
                  </a:lnTo>
                  <a:lnTo>
                    <a:pt x="2786" y="817"/>
                  </a:lnTo>
                  <a:lnTo>
                    <a:pt x="2930" y="1009"/>
                  </a:lnTo>
                  <a:lnTo>
                    <a:pt x="3074" y="1201"/>
                  </a:lnTo>
                  <a:lnTo>
                    <a:pt x="3122" y="1297"/>
                  </a:lnTo>
                  <a:lnTo>
                    <a:pt x="3266" y="1297"/>
                  </a:lnTo>
                  <a:lnTo>
                    <a:pt x="3362" y="1201"/>
                  </a:lnTo>
                  <a:lnTo>
                    <a:pt x="3362" y="1105"/>
                  </a:lnTo>
                  <a:lnTo>
                    <a:pt x="3362" y="1057"/>
                  </a:lnTo>
                  <a:lnTo>
                    <a:pt x="3218" y="817"/>
                  </a:lnTo>
                  <a:lnTo>
                    <a:pt x="3026" y="577"/>
                  </a:lnTo>
                  <a:lnTo>
                    <a:pt x="2834" y="385"/>
                  </a:lnTo>
                  <a:lnTo>
                    <a:pt x="2593" y="240"/>
                  </a:lnTo>
                  <a:lnTo>
                    <a:pt x="2353" y="144"/>
                  </a:lnTo>
                  <a:lnTo>
                    <a:pt x="2113" y="48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71"/>
            <p:cNvSpPr/>
            <p:nvPr/>
          </p:nvSpPr>
          <p:spPr>
            <a:xfrm>
              <a:off x="2257575" y="2640150"/>
              <a:ext cx="79275" cy="45650"/>
            </a:xfrm>
            <a:custGeom>
              <a:avLst/>
              <a:gdLst/>
              <a:ahLst/>
              <a:cxnLst/>
              <a:rect l="l" t="t" r="r" b="b"/>
              <a:pathLst>
                <a:path w="3171" h="1826" extrusionOk="0">
                  <a:moveTo>
                    <a:pt x="1009" y="1"/>
                  </a:moveTo>
                  <a:lnTo>
                    <a:pt x="769" y="49"/>
                  </a:lnTo>
                  <a:lnTo>
                    <a:pt x="529" y="145"/>
                  </a:lnTo>
                  <a:lnTo>
                    <a:pt x="289" y="289"/>
                  </a:lnTo>
                  <a:lnTo>
                    <a:pt x="48" y="433"/>
                  </a:lnTo>
                  <a:lnTo>
                    <a:pt x="48" y="529"/>
                  </a:lnTo>
                  <a:lnTo>
                    <a:pt x="0" y="577"/>
                  </a:lnTo>
                  <a:lnTo>
                    <a:pt x="48" y="673"/>
                  </a:lnTo>
                  <a:lnTo>
                    <a:pt x="193" y="721"/>
                  </a:lnTo>
                  <a:lnTo>
                    <a:pt x="241" y="721"/>
                  </a:lnTo>
                  <a:lnTo>
                    <a:pt x="289" y="673"/>
                  </a:lnTo>
                  <a:lnTo>
                    <a:pt x="481" y="529"/>
                  </a:lnTo>
                  <a:lnTo>
                    <a:pt x="673" y="433"/>
                  </a:lnTo>
                  <a:lnTo>
                    <a:pt x="865" y="385"/>
                  </a:lnTo>
                  <a:lnTo>
                    <a:pt x="1057" y="337"/>
                  </a:lnTo>
                  <a:lnTo>
                    <a:pt x="1297" y="337"/>
                  </a:lnTo>
                  <a:lnTo>
                    <a:pt x="1489" y="385"/>
                  </a:lnTo>
                  <a:lnTo>
                    <a:pt x="1873" y="529"/>
                  </a:lnTo>
                  <a:lnTo>
                    <a:pt x="2210" y="721"/>
                  </a:lnTo>
                  <a:lnTo>
                    <a:pt x="2546" y="1009"/>
                  </a:lnTo>
                  <a:lnTo>
                    <a:pt x="2786" y="1346"/>
                  </a:lnTo>
                  <a:lnTo>
                    <a:pt x="2834" y="1538"/>
                  </a:lnTo>
                  <a:lnTo>
                    <a:pt x="2882" y="1730"/>
                  </a:lnTo>
                  <a:lnTo>
                    <a:pt x="2978" y="1826"/>
                  </a:lnTo>
                  <a:lnTo>
                    <a:pt x="3074" y="1826"/>
                  </a:lnTo>
                  <a:lnTo>
                    <a:pt x="3170" y="1730"/>
                  </a:lnTo>
                  <a:lnTo>
                    <a:pt x="3170" y="1634"/>
                  </a:lnTo>
                  <a:lnTo>
                    <a:pt x="3122" y="1394"/>
                  </a:lnTo>
                  <a:lnTo>
                    <a:pt x="3026" y="1154"/>
                  </a:lnTo>
                  <a:lnTo>
                    <a:pt x="2930" y="961"/>
                  </a:lnTo>
                  <a:lnTo>
                    <a:pt x="2786" y="769"/>
                  </a:lnTo>
                  <a:lnTo>
                    <a:pt x="2642" y="577"/>
                  </a:lnTo>
                  <a:lnTo>
                    <a:pt x="2450" y="385"/>
                  </a:lnTo>
                  <a:lnTo>
                    <a:pt x="2017" y="145"/>
                  </a:lnTo>
                  <a:lnTo>
                    <a:pt x="1777" y="49"/>
                  </a:lnTo>
                  <a:lnTo>
                    <a:pt x="1489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71"/>
            <p:cNvSpPr/>
            <p:nvPr/>
          </p:nvSpPr>
          <p:spPr>
            <a:xfrm>
              <a:off x="1988625" y="2762625"/>
              <a:ext cx="85275" cy="67250"/>
            </a:xfrm>
            <a:custGeom>
              <a:avLst/>
              <a:gdLst/>
              <a:ahLst/>
              <a:cxnLst/>
              <a:rect l="l" t="t" r="r" b="b"/>
              <a:pathLst>
                <a:path w="3411" h="2690" extrusionOk="0">
                  <a:moveTo>
                    <a:pt x="1201" y="1"/>
                  </a:moveTo>
                  <a:lnTo>
                    <a:pt x="961" y="49"/>
                  </a:lnTo>
                  <a:lnTo>
                    <a:pt x="721" y="97"/>
                  </a:lnTo>
                  <a:lnTo>
                    <a:pt x="529" y="241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97" y="673"/>
                  </a:lnTo>
                  <a:lnTo>
                    <a:pt x="49" y="865"/>
                  </a:lnTo>
                  <a:lnTo>
                    <a:pt x="1" y="1153"/>
                  </a:lnTo>
                  <a:lnTo>
                    <a:pt x="1" y="1393"/>
                  </a:lnTo>
                  <a:lnTo>
                    <a:pt x="97" y="1681"/>
                  </a:lnTo>
                  <a:lnTo>
                    <a:pt x="289" y="1922"/>
                  </a:lnTo>
                  <a:lnTo>
                    <a:pt x="481" y="2114"/>
                  </a:lnTo>
                  <a:lnTo>
                    <a:pt x="721" y="2306"/>
                  </a:lnTo>
                  <a:lnTo>
                    <a:pt x="1009" y="2450"/>
                  </a:lnTo>
                  <a:lnTo>
                    <a:pt x="1345" y="2594"/>
                  </a:lnTo>
                  <a:lnTo>
                    <a:pt x="1634" y="2642"/>
                  </a:lnTo>
                  <a:lnTo>
                    <a:pt x="1922" y="2690"/>
                  </a:lnTo>
                  <a:lnTo>
                    <a:pt x="2162" y="2642"/>
                  </a:lnTo>
                  <a:lnTo>
                    <a:pt x="2402" y="2594"/>
                  </a:lnTo>
                  <a:lnTo>
                    <a:pt x="2642" y="2546"/>
                  </a:lnTo>
                  <a:lnTo>
                    <a:pt x="2834" y="2402"/>
                  </a:lnTo>
                  <a:lnTo>
                    <a:pt x="3026" y="2306"/>
                  </a:lnTo>
                  <a:lnTo>
                    <a:pt x="3170" y="2162"/>
                  </a:lnTo>
                  <a:lnTo>
                    <a:pt x="3266" y="1970"/>
                  </a:lnTo>
                  <a:lnTo>
                    <a:pt x="3363" y="1777"/>
                  </a:lnTo>
                  <a:lnTo>
                    <a:pt x="3411" y="1489"/>
                  </a:lnTo>
                  <a:lnTo>
                    <a:pt x="3363" y="1249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529"/>
                  </a:lnTo>
                  <a:lnTo>
                    <a:pt x="2642" y="337"/>
                  </a:lnTo>
                  <a:lnTo>
                    <a:pt x="2354" y="193"/>
                  </a:lnTo>
                  <a:lnTo>
                    <a:pt x="2018" y="4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71"/>
            <p:cNvSpPr/>
            <p:nvPr/>
          </p:nvSpPr>
          <p:spPr>
            <a:xfrm>
              <a:off x="1988625" y="2762625"/>
              <a:ext cx="85275" cy="67250"/>
            </a:xfrm>
            <a:custGeom>
              <a:avLst/>
              <a:gdLst/>
              <a:ahLst/>
              <a:cxnLst/>
              <a:rect l="l" t="t" r="r" b="b"/>
              <a:pathLst>
                <a:path w="3411" h="2690" fill="none" extrusionOk="0">
                  <a:moveTo>
                    <a:pt x="1442" y="1"/>
                  </a:moveTo>
                  <a:lnTo>
                    <a:pt x="1442" y="1"/>
                  </a:lnTo>
                  <a:lnTo>
                    <a:pt x="1201" y="1"/>
                  </a:lnTo>
                  <a:lnTo>
                    <a:pt x="961" y="49"/>
                  </a:lnTo>
                  <a:lnTo>
                    <a:pt x="721" y="97"/>
                  </a:lnTo>
                  <a:lnTo>
                    <a:pt x="529" y="241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97" y="673"/>
                  </a:lnTo>
                  <a:lnTo>
                    <a:pt x="49" y="865"/>
                  </a:lnTo>
                  <a:lnTo>
                    <a:pt x="49" y="865"/>
                  </a:lnTo>
                  <a:lnTo>
                    <a:pt x="1" y="1153"/>
                  </a:lnTo>
                  <a:lnTo>
                    <a:pt x="1" y="1393"/>
                  </a:lnTo>
                  <a:lnTo>
                    <a:pt x="97" y="1681"/>
                  </a:lnTo>
                  <a:lnTo>
                    <a:pt x="289" y="1922"/>
                  </a:lnTo>
                  <a:lnTo>
                    <a:pt x="481" y="2114"/>
                  </a:lnTo>
                  <a:lnTo>
                    <a:pt x="721" y="2306"/>
                  </a:lnTo>
                  <a:lnTo>
                    <a:pt x="1009" y="2450"/>
                  </a:lnTo>
                  <a:lnTo>
                    <a:pt x="1345" y="2594"/>
                  </a:lnTo>
                  <a:lnTo>
                    <a:pt x="1345" y="2594"/>
                  </a:lnTo>
                  <a:lnTo>
                    <a:pt x="1634" y="2642"/>
                  </a:lnTo>
                  <a:lnTo>
                    <a:pt x="1922" y="2690"/>
                  </a:lnTo>
                  <a:lnTo>
                    <a:pt x="1922" y="2690"/>
                  </a:lnTo>
                  <a:lnTo>
                    <a:pt x="2162" y="2642"/>
                  </a:lnTo>
                  <a:lnTo>
                    <a:pt x="2402" y="2594"/>
                  </a:lnTo>
                  <a:lnTo>
                    <a:pt x="2642" y="2546"/>
                  </a:lnTo>
                  <a:lnTo>
                    <a:pt x="2834" y="2402"/>
                  </a:lnTo>
                  <a:lnTo>
                    <a:pt x="3026" y="2306"/>
                  </a:lnTo>
                  <a:lnTo>
                    <a:pt x="3170" y="2162"/>
                  </a:lnTo>
                  <a:lnTo>
                    <a:pt x="3266" y="1970"/>
                  </a:lnTo>
                  <a:lnTo>
                    <a:pt x="3363" y="1777"/>
                  </a:lnTo>
                  <a:lnTo>
                    <a:pt x="3363" y="1777"/>
                  </a:lnTo>
                  <a:lnTo>
                    <a:pt x="3411" y="1489"/>
                  </a:lnTo>
                  <a:lnTo>
                    <a:pt x="3363" y="1249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529"/>
                  </a:lnTo>
                  <a:lnTo>
                    <a:pt x="2642" y="337"/>
                  </a:lnTo>
                  <a:lnTo>
                    <a:pt x="2354" y="193"/>
                  </a:lnTo>
                  <a:lnTo>
                    <a:pt x="2018" y="49"/>
                  </a:lnTo>
                  <a:lnTo>
                    <a:pt x="2018" y="49"/>
                  </a:lnTo>
                  <a:lnTo>
                    <a:pt x="1730" y="1"/>
                  </a:lnTo>
                  <a:lnTo>
                    <a:pt x="144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71"/>
            <p:cNvSpPr/>
            <p:nvPr/>
          </p:nvSpPr>
          <p:spPr>
            <a:xfrm>
              <a:off x="2229950" y="2694200"/>
              <a:ext cx="100875" cy="121275"/>
            </a:xfrm>
            <a:custGeom>
              <a:avLst/>
              <a:gdLst/>
              <a:ahLst/>
              <a:cxnLst/>
              <a:rect l="l" t="t" r="r" b="b"/>
              <a:pathLst>
                <a:path w="4035" h="4851" extrusionOk="0">
                  <a:moveTo>
                    <a:pt x="2018" y="0"/>
                  </a:moveTo>
                  <a:lnTo>
                    <a:pt x="1634" y="96"/>
                  </a:lnTo>
                  <a:lnTo>
                    <a:pt x="1298" y="192"/>
                  </a:lnTo>
                  <a:lnTo>
                    <a:pt x="961" y="384"/>
                  </a:lnTo>
                  <a:lnTo>
                    <a:pt x="721" y="624"/>
                  </a:lnTo>
                  <a:lnTo>
                    <a:pt x="481" y="913"/>
                  </a:lnTo>
                  <a:lnTo>
                    <a:pt x="289" y="1249"/>
                  </a:lnTo>
                  <a:lnTo>
                    <a:pt x="193" y="1633"/>
                  </a:lnTo>
                  <a:lnTo>
                    <a:pt x="49" y="2641"/>
                  </a:lnTo>
                  <a:lnTo>
                    <a:pt x="1" y="3026"/>
                  </a:lnTo>
                  <a:lnTo>
                    <a:pt x="49" y="3410"/>
                  </a:lnTo>
                  <a:lnTo>
                    <a:pt x="193" y="3746"/>
                  </a:lnTo>
                  <a:lnTo>
                    <a:pt x="385" y="4082"/>
                  </a:lnTo>
                  <a:lnTo>
                    <a:pt x="625" y="4370"/>
                  </a:lnTo>
                  <a:lnTo>
                    <a:pt x="913" y="4562"/>
                  </a:lnTo>
                  <a:lnTo>
                    <a:pt x="1249" y="4755"/>
                  </a:lnTo>
                  <a:lnTo>
                    <a:pt x="1634" y="4851"/>
                  </a:lnTo>
                  <a:lnTo>
                    <a:pt x="2018" y="4851"/>
                  </a:lnTo>
                  <a:lnTo>
                    <a:pt x="2402" y="4803"/>
                  </a:lnTo>
                  <a:lnTo>
                    <a:pt x="2738" y="4707"/>
                  </a:lnTo>
                  <a:lnTo>
                    <a:pt x="3074" y="4514"/>
                  </a:lnTo>
                  <a:lnTo>
                    <a:pt x="3315" y="4274"/>
                  </a:lnTo>
                  <a:lnTo>
                    <a:pt x="3555" y="3986"/>
                  </a:lnTo>
                  <a:lnTo>
                    <a:pt x="3747" y="3650"/>
                  </a:lnTo>
                  <a:lnTo>
                    <a:pt x="3843" y="3266"/>
                  </a:lnTo>
                  <a:lnTo>
                    <a:pt x="3987" y="2257"/>
                  </a:lnTo>
                  <a:lnTo>
                    <a:pt x="4035" y="1873"/>
                  </a:lnTo>
                  <a:lnTo>
                    <a:pt x="3987" y="1489"/>
                  </a:lnTo>
                  <a:lnTo>
                    <a:pt x="3843" y="1153"/>
                  </a:lnTo>
                  <a:lnTo>
                    <a:pt x="3651" y="817"/>
                  </a:lnTo>
                  <a:lnTo>
                    <a:pt x="3411" y="528"/>
                  </a:lnTo>
                  <a:lnTo>
                    <a:pt x="3122" y="336"/>
                  </a:lnTo>
                  <a:lnTo>
                    <a:pt x="2786" y="144"/>
                  </a:lnTo>
                  <a:lnTo>
                    <a:pt x="2402" y="48"/>
                  </a:lnTo>
                  <a:lnTo>
                    <a:pt x="20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71"/>
            <p:cNvSpPr/>
            <p:nvPr/>
          </p:nvSpPr>
          <p:spPr>
            <a:xfrm>
              <a:off x="2229950" y="2701400"/>
              <a:ext cx="73275" cy="104475"/>
            </a:xfrm>
            <a:custGeom>
              <a:avLst/>
              <a:gdLst/>
              <a:ahLst/>
              <a:cxnLst/>
              <a:rect l="l" t="t" r="r" b="b"/>
              <a:pathLst>
                <a:path w="2931" h="4179" extrusionOk="0">
                  <a:moveTo>
                    <a:pt x="1298" y="0"/>
                  </a:moveTo>
                  <a:lnTo>
                    <a:pt x="1057" y="48"/>
                  </a:lnTo>
                  <a:lnTo>
                    <a:pt x="769" y="288"/>
                  </a:lnTo>
                  <a:lnTo>
                    <a:pt x="481" y="577"/>
                  </a:lnTo>
                  <a:lnTo>
                    <a:pt x="289" y="961"/>
                  </a:lnTo>
                  <a:lnTo>
                    <a:pt x="193" y="1345"/>
                  </a:lnTo>
                  <a:lnTo>
                    <a:pt x="49" y="2353"/>
                  </a:lnTo>
                  <a:lnTo>
                    <a:pt x="1" y="2594"/>
                  </a:lnTo>
                  <a:lnTo>
                    <a:pt x="1" y="2834"/>
                  </a:lnTo>
                  <a:lnTo>
                    <a:pt x="49" y="3074"/>
                  </a:lnTo>
                  <a:lnTo>
                    <a:pt x="145" y="3314"/>
                  </a:lnTo>
                  <a:lnTo>
                    <a:pt x="193" y="3554"/>
                  </a:lnTo>
                  <a:lnTo>
                    <a:pt x="337" y="3746"/>
                  </a:lnTo>
                  <a:lnTo>
                    <a:pt x="625" y="4082"/>
                  </a:lnTo>
                  <a:lnTo>
                    <a:pt x="865" y="4178"/>
                  </a:lnTo>
                  <a:lnTo>
                    <a:pt x="1249" y="4178"/>
                  </a:lnTo>
                  <a:lnTo>
                    <a:pt x="1586" y="4082"/>
                  </a:lnTo>
                  <a:lnTo>
                    <a:pt x="1874" y="3938"/>
                  </a:lnTo>
                  <a:lnTo>
                    <a:pt x="2162" y="3746"/>
                  </a:lnTo>
                  <a:lnTo>
                    <a:pt x="2402" y="3458"/>
                  </a:lnTo>
                  <a:lnTo>
                    <a:pt x="2642" y="3122"/>
                  </a:lnTo>
                  <a:lnTo>
                    <a:pt x="2786" y="2786"/>
                  </a:lnTo>
                  <a:lnTo>
                    <a:pt x="2882" y="2353"/>
                  </a:lnTo>
                  <a:lnTo>
                    <a:pt x="2930" y="1921"/>
                  </a:lnTo>
                  <a:lnTo>
                    <a:pt x="2882" y="1537"/>
                  </a:lnTo>
                  <a:lnTo>
                    <a:pt x="2786" y="1153"/>
                  </a:lnTo>
                  <a:lnTo>
                    <a:pt x="2642" y="817"/>
                  </a:lnTo>
                  <a:lnTo>
                    <a:pt x="2450" y="529"/>
                  </a:lnTo>
                  <a:lnTo>
                    <a:pt x="2210" y="288"/>
                  </a:lnTo>
                  <a:lnTo>
                    <a:pt x="187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71"/>
            <p:cNvSpPr/>
            <p:nvPr/>
          </p:nvSpPr>
          <p:spPr>
            <a:xfrm>
              <a:off x="2161525" y="2737400"/>
              <a:ext cx="22825" cy="22850"/>
            </a:xfrm>
            <a:custGeom>
              <a:avLst/>
              <a:gdLst/>
              <a:ahLst/>
              <a:cxnLst/>
              <a:rect l="l" t="t" r="r" b="b"/>
              <a:pathLst>
                <a:path w="913" h="914" extrusionOk="0">
                  <a:moveTo>
                    <a:pt x="144" y="1"/>
                  </a:moveTo>
                  <a:lnTo>
                    <a:pt x="96" y="49"/>
                  </a:lnTo>
                  <a:lnTo>
                    <a:pt x="0" y="433"/>
                  </a:lnTo>
                  <a:lnTo>
                    <a:pt x="0" y="625"/>
                  </a:lnTo>
                  <a:lnTo>
                    <a:pt x="0" y="769"/>
                  </a:lnTo>
                  <a:lnTo>
                    <a:pt x="0" y="865"/>
                  </a:lnTo>
                  <a:lnTo>
                    <a:pt x="48" y="913"/>
                  </a:lnTo>
                  <a:lnTo>
                    <a:pt x="144" y="865"/>
                  </a:lnTo>
                  <a:lnTo>
                    <a:pt x="144" y="769"/>
                  </a:lnTo>
                  <a:lnTo>
                    <a:pt x="144" y="673"/>
                  </a:lnTo>
                  <a:lnTo>
                    <a:pt x="192" y="481"/>
                  </a:lnTo>
                  <a:lnTo>
                    <a:pt x="213" y="319"/>
                  </a:lnTo>
                  <a:lnTo>
                    <a:pt x="289" y="433"/>
                  </a:lnTo>
                  <a:lnTo>
                    <a:pt x="433" y="673"/>
                  </a:lnTo>
                  <a:lnTo>
                    <a:pt x="481" y="721"/>
                  </a:lnTo>
                  <a:lnTo>
                    <a:pt x="529" y="721"/>
                  </a:lnTo>
                  <a:lnTo>
                    <a:pt x="625" y="673"/>
                  </a:lnTo>
                  <a:lnTo>
                    <a:pt x="913" y="241"/>
                  </a:lnTo>
                  <a:lnTo>
                    <a:pt x="913" y="193"/>
                  </a:lnTo>
                  <a:lnTo>
                    <a:pt x="865" y="145"/>
                  </a:lnTo>
                  <a:lnTo>
                    <a:pt x="769" y="97"/>
                  </a:lnTo>
                  <a:lnTo>
                    <a:pt x="721" y="145"/>
                  </a:lnTo>
                  <a:lnTo>
                    <a:pt x="520" y="446"/>
                  </a:lnTo>
                  <a:lnTo>
                    <a:pt x="520" y="446"/>
                  </a:lnTo>
                  <a:lnTo>
                    <a:pt x="433" y="337"/>
                  </a:lnTo>
                  <a:lnTo>
                    <a:pt x="337" y="193"/>
                  </a:lnTo>
                  <a:lnTo>
                    <a:pt x="241" y="49"/>
                  </a:lnTo>
                  <a:lnTo>
                    <a:pt x="192" y="49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71"/>
            <p:cNvSpPr/>
            <p:nvPr/>
          </p:nvSpPr>
          <p:spPr>
            <a:xfrm>
              <a:off x="2046250" y="2656975"/>
              <a:ext cx="102100" cy="121275"/>
            </a:xfrm>
            <a:custGeom>
              <a:avLst/>
              <a:gdLst/>
              <a:ahLst/>
              <a:cxnLst/>
              <a:rect l="l" t="t" r="r" b="b"/>
              <a:pathLst>
                <a:path w="4084" h="4851" extrusionOk="0">
                  <a:moveTo>
                    <a:pt x="2162" y="0"/>
                  </a:moveTo>
                  <a:lnTo>
                    <a:pt x="1826" y="48"/>
                  </a:lnTo>
                  <a:lnTo>
                    <a:pt x="1442" y="144"/>
                  </a:lnTo>
                  <a:lnTo>
                    <a:pt x="1106" y="288"/>
                  </a:lnTo>
                  <a:lnTo>
                    <a:pt x="817" y="529"/>
                  </a:lnTo>
                  <a:lnTo>
                    <a:pt x="577" y="817"/>
                  </a:lnTo>
                  <a:lnTo>
                    <a:pt x="385" y="1153"/>
                  </a:lnTo>
                  <a:lnTo>
                    <a:pt x="289" y="1489"/>
                  </a:lnTo>
                  <a:lnTo>
                    <a:pt x="49" y="2498"/>
                  </a:lnTo>
                  <a:lnTo>
                    <a:pt x="1" y="2882"/>
                  </a:lnTo>
                  <a:lnTo>
                    <a:pt x="49" y="3266"/>
                  </a:lnTo>
                  <a:lnTo>
                    <a:pt x="145" y="3650"/>
                  </a:lnTo>
                  <a:lnTo>
                    <a:pt x="337" y="3938"/>
                  </a:lnTo>
                  <a:lnTo>
                    <a:pt x="577" y="4227"/>
                  </a:lnTo>
                  <a:lnTo>
                    <a:pt x="817" y="4467"/>
                  </a:lnTo>
                  <a:lnTo>
                    <a:pt x="1154" y="4659"/>
                  </a:lnTo>
                  <a:lnTo>
                    <a:pt x="1538" y="4803"/>
                  </a:lnTo>
                  <a:lnTo>
                    <a:pt x="1922" y="4851"/>
                  </a:lnTo>
                  <a:lnTo>
                    <a:pt x="2306" y="4803"/>
                  </a:lnTo>
                  <a:lnTo>
                    <a:pt x="2642" y="4707"/>
                  </a:lnTo>
                  <a:lnTo>
                    <a:pt x="2979" y="4515"/>
                  </a:lnTo>
                  <a:lnTo>
                    <a:pt x="3267" y="4323"/>
                  </a:lnTo>
                  <a:lnTo>
                    <a:pt x="3507" y="4034"/>
                  </a:lnTo>
                  <a:lnTo>
                    <a:pt x="3699" y="3698"/>
                  </a:lnTo>
                  <a:lnTo>
                    <a:pt x="3843" y="3314"/>
                  </a:lnTo>
                  <a:lnTo>
                    <a:pt x="4035" y="2306"/>
                  </a:lnTo>
                  <a:lnTo>
                    <a:pt x="4083" y="1921"/>
                  </a:lnTo>
                  <a:lnTo>
                    <a:pt x="4035" y="1537"/>
                  </a:lnTo>
                  <a:lnTo>
                    <a:pt x="3939" y="1201"/>
                  </a:lnTo>
                  <a:lnTo>
                    <a:pt x="3795" y="865"/>
                  </a:lnTo>
                  <a:lnTo>
                    <a:pt x="3555" y="577"/>
                  </a:lnTo>
                  <a:lnTo>
                    <a:pt x="3267" y="336"/>
                  </a:lnTo>
                  <a:lnTo>
                    <a:pt x="2931" y="144"/>
                  </a:lnTo>
                  <a:lnTo>
                    <a:pt x="2594" y="48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71"/>
            <p:cNvSpPr/>
            <p:nvPr/>
          </p:nvSpPr>
          <p:spPr>
            <a:xfrm>
              <a:off x="2046250" y="2656975"/>
              <a:ext cx="102100" cy="121275"/>
            </a:xfrm>
            <a:custGeom>
              <a:avLst/>
              <a:gdLst/>
              <a:ahLst/>
              <a:cxnLst/>
              <a:rect l="l" t="t" r="r" b="b"/>
              <a:pathLst>
                <a:path w="4084" h="4851" fill="none" extrusionOk="0">
                  <a:moveTo>
                    <a:pt x="1538" y="4803"/>
                  </a:moveTo>
                  <a:lnTo>
                    <a:pt x="1538" y="4803"/>
                  </a:lnTo>
                  <a:lnTo>
                    <a:pt x="1538" y="4803"/>
                  </a:lnTo>
                  <a:lnTo>
                    <a:pt x="1154" y="4659"/>
                  </a:lnTo>
                  <a:lnTo>
                    <a:pt x="817" y="4467"/>
                  </a:lnTo>
                  <a:lnTo>
                    <a:pt x="577" y="4227"/>
                  </a:lnTo>
                  <a:lnTo>
                    <a:pt x="337" y="3938"/>
                  </a:lnTo>
                  <a:lnTo>
                    <a:pt x="145" y="3650"/>
                  </a:lnTo>
                  <a:lnTo>
                    <a:pt x="49" y="3266"/>
                  </a:lnTo>
                  <a:lnTo>
                    <a:pt x="1" y="2882"/>
                  </a:lnTo>
                  <a:lnTo>
                    <a:pt x="49" y="2498"/>
                  </a:lnTo>
                  <a:lnTo>
                    <a:pt x="289" y="1489"/>
                  </a:lnTo>
                  <a:lnTo>
                    <a:pt x="289" y="1489"/>
                  </a:lnTo>
                  <a:lnTo>
                    <a:pt x="385" y="1153"/>
                  </a:lnTo>
                  <a:lnTo>
                    <a:pt x="577" y="817"/>
                  </a:lnTo>
                  <a:lnTo>
                    <a:pt x="817" y="529"/>
                  </a:lnTo>
                  <a:lnTo>
                    <a:pt x="1106" y="288"/>
                  </a:lnTo>
                  <a:lnTo>
                    <a:pt x="1442" y="144"/>
                  </a:lnTo>
                  <a:lnTo>
                    <a:pt x="1826" y="48"/>
                  </a:lnTo>
                  <a:lnTo>
                    <a:pt x="2162" y="0"/>
                  </a:lnTo>
                  <a:lnTo>
                    <a:pt x="2594" y="48"/>
                  </a:lnTo>
                  <a:lnTo>
                    <a:pt x="2594" y="48"/>
                  </a:lnTo>
                  <a:lnTo>
                    <a:pt x="2931" y="144"/>
                  </a:lnTo>
                  <a:lnTo>
                    <a:pt x="3267" y="336"/>
                  </a:lnTo>
                  <a:lnTo>
                    <a:pt x="3555" y="577"/>
                  </a:lnTo>
                  <a:lnTo>
                    <a:pt x="3795" y="865"/>
                  </a:lnTo>
                  <a:lnTo>
                    <a:pt x="3939" y="1201"/>
                  </a:lnTo>
                  <a:lnTo>
                    <a:pt x="4035" y="1537"/>
                  </a:lnTo>
                  <a:lnTo>
                    <a:pt x="4083" y="1921"/>
                  </a:lnTo>
                  <a:lnTo>
                    <a:pt x="4035" y="2306"/>
                  </a:lnTo>
                  <a:lnTo>
                    <a:pt x="3843" y="3314"/>
                  </a:lnTo>
                  <a:lnTo>
                    <a:pt x="3843" y="3314"/>
                  </a:lnTo>
                  <a:lnTo>
                    <a:pt x="3699" y="3698"/>
                  </a:lnTo>
                  <a:lnTo>
                    <a:pt x="3507" y="4034"/>
                  </a:lnTo>
                  <a:lnTo>
                    <a:pt x="3267" y="4323"/>
                  </a:lnTo>
                  <a:lnTo>
                    <a:pt x="2979" y="4515"/>
                  </a:lnTo>
                  <a:lnTo>
                    <a:pt x="2642" y="4707"/>
                  </a:lnTo>
                  <a:lnTo>
                    <a:pt x="2306" y="4803"/>
                  </a:lnTo>
                  <a:lnTo>
                    <a:pt x="1922" y="4851"/>
                  </a:lnTo>
                  <a:lnTo>
                    <a:pt x="1538" y="48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71"/>
            <p:cNvSpPr/>
            <p:nvPr/>
          </p:nvSpPr>
          <p:spPr>
            <a:xfrm>
              <a:off x="2073875" y="2671375"/>
              <a:ext cx="74475" cy="103275"/>
            </a:xfrm>
            <a:custGeom>
              <a:avLst/>
              <a:gdLst/>
              <a:ahLst/>
              <a:cxnLst/>
              <a:rect l="l" t="t" r="r" b="b"/>
              <a:pathLst>
                <a:path w="2979" h="4131" extrusionOk="0">
                  <a:moveTo>
                    <a:pt x="1826" y="1"/>
                  </a:moveTo>
                  <a:lnTo>
                    <a:pt x="1489" y="49"/>
                  </a:lnTo>
                  <a:lnTo>
                    <a:pt x="1153" y="145"/>
                  </a:lnTo>
                  <a:lnTo>
                    <a:pt x="865" y="385"/>
                  </a:lnTo>
                  <a:lnTo>
                    <a:pt x="577" y="625"/>
                  </a:lnTo>
                  <a:lnTo>
                    <a:pt x="337" y="913"/>
                  </a:lnTo>
                  <a:lnTo>
                    <a:pt x="193" y="1297"/>
                  </a:lnTo>
                  <a:lnTo>
                    <a:pt x="49" y="1681"/>
                  </a:lnTo>
                  <a:lnTo>
                    <a:pt x="1" y="2114"/>
                  </a:lnTo>
                  <a:lnTo>
                    <a:pt x="1" y="2546"/>
                  </a:lnTo>
                  <a:lnTo>
                    <a:pt x="97" y="2930"/>
                  </a:lnTo>
                  <a:lnTo>
                    <a:pt x="241" y="3266"/>
                  </a:lnTo>
                  <a:lnTo>
                    <a:pt x="433" y="3554"/>
                  </a:lnTo>
                  <a:lnTo>
                    <a:pt x="673" y="3795"/>
                  </a:lnTo>
                  <a:lnTo>
                    <a:pt x="961" y="3987"/>
                  </a:lnTo>
                  <a:lnTo>
                    <a:pt x="1249" y="4131"/>
                  </a:lnTo>
                  <a:lnTo>
                    <a:pt x="1537" y="4131"/>
                  </a:lnTo>
                  <a:lnTo>
                    <a:pt x="1922" y="3939"/>
                  </a:lnTo>
                  <a:lnTo>
                    <a:pt x="2114" y="3795"/>
                  </a:lnTo>
                  <a:lnTo>
                    <a:pt x="2306" y="3602"/>
                  </a:lnTo>
                  <a:lnTo>
                    <a:pt x="2450" y="3410"/>
                  </a:lnTo>
                  <a:lnTo>
                    <a:pt x="2546" y="3218"/>
                  </a:lnTo>
                  <a:lnTo>
                    <a:pt x="2642" y="2978"/>
                  </a:lnTo>
                  <a:lnTo>
                    <a:pt x="2738" y="2738"/>
                  </a:lnTo>
                  <a:lnTo>
                    <a:pt x="2930" y="1730"/>
                  </a:lnTo>
                  <a:lnTo>
                    <a:pt x="2978" y="1345"/>
                  </a:lnTo>
                  <a:lnTo>
                    <a:pt x="2930" y="913"/>
                  </a:lnTo>
                  <a:lnTo>
                    <a:pt x="2786" y="529"/>
                  </a:lnTo>
                  <a:lnTo>
                    <a:pt x="2594" y="193"/>
                  </a:lnTo>
                  <a:lnTo>
                    <a:pt x="2402" y="97"/>
                  </a:lnTo>
                  <a:lnTo>
                    <a:pt x="21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71"/>
            <p:cNvSpPr/>
            <p:nvPr/>
          </p:nvSpPr>
          <p:spPr>
            <a:xfrm>
              <a:off x="1915400" y="2386825"/>
              <a:ext cx="641150" cy="595550"/>
            </a:xfrm>
            <a:custGeom>
              <a:avLst/>
              <a:gdLst/>
              <a:ahLst/>
              <a:cxnLst/>
              <a:rect l="l" t="t" r="r" b="b"/>
              <a:pathLst>
                <a:path w="25646" h="23822" extrusionOk="0">
                  <a:moveTo>
                    <a:pt x="11094" y="1"/>
                  </a:moveTo>
                  <a:lnTo>
                    <a:pt x="9941" y="97"/>
                  </a:lnTo>
                  <a:lnTo>
                    <a:pt x="8837" y="241"/>
                  </a:lnTo>
                  <a:lnTo>
                    <a:pt x="8309" y="385"/>
                  </a:lnTo>
                  <a:lnTo>
                    <a:pt x="7732" y="529"/>
                  </a:lnTo>
                  <a:lnTo>
                    <a:pt x="6628" y="961"/>
                  </a:lnTo>
                  <a:lnTo>
                    <a:pt x="5571" y="1441"/>
                  </a:lnTo>
                  <a:lnTo>
                    <a:pt x="4563" y="2066"/>
                  </a:lnTo>
                  <a:lnTo>
                    <a:pt x="3650" y="2738"/>
                  </a:lnTo>
                  <a:lnTo>
                    <a:pt x="3218" y="3122"/>
                  </a:lnTo>
                  <a:lnTo>
                    <a:pt x="2786" y="3506"/>
                  </a:lnTo>
                  <a:lnTo>
                    <a:pt x="2401" y="3939"/>
                  </a:lnTo>
                  <a:lnTo>
                    <a:pt x="2017" y="4371"/>
                  </a:lnTo>
                  <a:lnTo>
                    <a:pt x="1681" y="4851"/>
                  </a:lnTo>
                  <a:lnTo>
                    <a:pt x="1393" y="5331"/>
                  </a:lnTo>
                  <a:lnTo>
                    <a:pt x="1105" y="5812"/>
                  </a:lnTo>
                  <a:lnTo>
                    <a:pt x="817" y="6292"/>
                  </a:lnTo>
                  <a:lnTo>
                    <a:pt x="625" y="6820"/>
                  </a:lnTo>
                  <a:lnTo>
                    <a:pt x="432" y="7348"/>
                  </a:lnTo>
                  <a:lnTo>
                    <a:pt x="240" y="7925"/>
                  </a:lnTo>
                  <a:lnTo>
                    <a:pt x="144" y="8453"/>
                  </a:lnTo>
                  <a:lnTo>
                    <a:pt x="48" y="9029"/>
                  </a:lnTo>
                  <a:lnTo>
                    <a:pt x="0" y="9606"/>
                  </a:lnTo>
                  <a:lnTo>
                    <a:pt x="0" y="10230"/>
                  </a:lnTo>
                  <a:lnTo>
                    <a:pt x="0" y="10806"/>
                  </a:lnTo>
                  <a:lnTo>
                    <a:pt x="96" y="11431"/>
                  </a:lnTo>
                  <a:lnTo>
                    <a:pt x="192" y="12055"/>
                  </a:lnTo>
                  <a:lnTo>
                    <a:pt x="384" y="12631"/>
                  </a:lnTo>
                  <a:lnTo>
                    <a:pt x="577" y="13304"/>
                  </a:lnTo>
                  <a:lnTo>
                    <a:pt x="817" y="13928"/>
                  </a:lnTo>
                  <a:lnTo>
                    <a:pt x="1153" y="14552"/>
                  </a:lnTo>
                  <a:lnTo>
                    <a:pt x="1201" y="14312"/>
                  </a:lnTo>
                  <a:lnTo>
                    <a:pt x="1345" y="13688"/>
                  </a:lnTo>
                  <a:lnTo>
                    <a:pt x="1633" y="12775"/>
                  </a:lnTo>
                  <a:lnTo>
                    <a:pt x="1825" y="12247"/>
                  </a:lnTo>
                  <a:lnTo>
                    <a:pt x="2065" y="11671"/>
                  </a:lnTo>
                  <a:lnTo>
                    <a:pt x="2401" y="11046"/>
                  </a:lnTo>
                  <a:lnTo>
                    <a:pt x="2738" y="10422"/>
                  </a:lnTo>
                  <a:lnTo>
                    <a:pt x="3122" y="9846"/>
                  </a:lnTo>
                  <a:lnTo>
                    <a:pt x="3602" y="9221"/>
                  </a:lnTo>
                  <a:lnTo>
                    <a:pt x="4130" y="8645"/>
                  </a:lnTo>
                  <a:lnTo>
                    <a:pt x="4707" y="8117"/>
                  </a:lnTo>
                  <a:lnTo>
                    <a:pt x="5331" y="7637"/>
                  </a:lnTo>
                  <a:lnTo>
                    <a:pt x="6051" y="7204"/>
                  </a:lnTo>
                  <a:lnTo>
                    <a:pt x="5907" y="7589"/>
                  </a:lnTo>
                  <a:lnTo>
                    <a:pt x="5715" y="7973"/>
                  </a:lnTo>
                  <a:lnTo>
                    <a:pt x="5475" y="8789"/>
                  </a:lnTo>
                  <a:lnTo>
                    <a:pt x="5283" y="9654"/>
                  </a:lnTo>
                  <a:lnTo>
                    <a:pt x="8357" y="10422"/>
                  </a:lnTo>
                  <a:lnTo>
                    <a:pt x="8453" y="9462"/>
                  </a:lnTo>
                  <a:lnTo>
                    <a:pt x="8549" y="8933"/>
                  </a:lnTo>
                  <a:lnTo>
                    <a:pt x="8645" y="8405"/>
                  </a:lnTo>
                  <a:lnTo>
                    <a:pt x="8837" y="7877"/>
                  </a:lnTo>
                  <a:lnTo>
                    <a:pt x="9077" y="7397"/>
                  </a:lnTo>
                  <a:lnTo>
                    <a:pt x="9365" y="6964"/>
                  </a:lnTo>
                  <a:lnTo>
                    <a:pt x="9509" y="6772"/>
                  </a:lnTo>
                  <a:lnTo>
                    <a:pt x="9701" y="6676"/>
                  </a:lnTo>
                  <a:lnTo>
                    <a:pt x="9605" y="7060"/>
                  </a:lnTo>
                  <a:lnTo>
                    <a:pt x="9317" y="8069"/>
                  </a:lnTo>
                  <a:lnTo>
                    <a:pt x="9221" y="8693"/>
                  </a:lnTo>
                  <a:lnTo>
                    <a:pt x="9125" y="9366"/>
                  </a:lnTo>
                  <a:lnTo>
                    <a:pt x="9077" y="9990"/>
                  </a:lnTo>
                  <a:lnTo>
                    <a:pt x="9077" y="10566"/>
                  </a:lnTo>
                  <a:lnTo>
                    <a:pt x="13303" y="11623"/>
                  </a:lnTo>
                  <a:lnTo>
                    <a:pt x="13159" y="11431"/>
                  </a:lnTo>
                  <a:lnTo>
                    <a:pt x="13063" y="11239"/>
                  </a:lnTo>
                  <a:lnTo>
                    <a:pt x="13015" y="10998"/>
                  </a:lnTo>
                  <a:lnTo>
                    <a:pt x="13015" y="10758"/>
                  </a:lnTo>
                  <a:lnTo>
                    <a:pt x="13063" y="10182"/>
                  </a:lnTo>
                  <a:lnTo>
                    <a:pt x="13159" y="9558"/>
                  </a:lnTo>
                  <a:lnTo>
                    <a:pt x="13447" y="8261"/>
                  </a:lnTo>
                  <a:lnTo>
                    <a:pt x="13591" y="7685"/>
                  </a:lnTo>
                  <a:lnTo>
                    <a:pt x="13591" y="7108"/>
                  </a:lnTo>
                  <a:lnTo>
                    <a:pt x="13783" y="8069"/>
                  </a:lnTo>
                  <a:lnTo>
                    <a:pt x="14072" y="8933"/>
                  </a:lnTo>
                  <a:lnTo>
                    <a:pt x="14312" y="9798"/>
                  </a:lnTo>
                  <a:lnTo>
                    <a:pt x="14600" y="10566"/>
                  </a:lnTo>
                  <a:lnTo>
                    <a:pt x="15032" y="11719"/>
                  </a:lnTo>
                  <a:lnTo>
                    <a:pt x="15224" y="12151"/>
                  </a:lnTo>
                  <a:lnTo>
                    <a:pt x="20363" y="15225"/>
                  </a:lnTo>
                  <a:lnTo>
                    <a:pt x="20747" y="15369"/>
                  </a:lnTo>
                  <a:lnTo>
                    <a:pt x="21227" y="15657"/>
                  </a:lnTo>
                  <a:lnTo>
                    <a:pt x="21660" y="16041"/>
                  </a:lnTo>
                  <a:lnTo>
                    <a:pt x="21900" y="16233"/>
                  </a:lnTo>
                  <a:lnTo>
                    <a:pt x="22092" y="16521"/>
                  </a:lnTo>
                  <a:lnTo>
                    <a:pt x="22236" y="16761"/>
                  </a:lnTo>
                  <a:lnTo>
                    <a:pt x="22380" y="17098"/>
                  </a:lnTo>
                  <a:lnTo>
                    <a:pt x="22476" y="17434"/>
                  </a:lnTo>
                  <a:lnTo>
                    <a:pt x="22476" y="17818"/>
                  </a:lnTo>
                  <a:lnTo>
                    <a:pt x="22476" y="18202"/>
                  </a:lnTo>
                  <a:lnTo>
                    <a:pt x="22428" y="18634"/>
                  </a:lnTo>
                  <a:lnTo>
                    <a:pt x="22236" y="19115"/>
                  </a:lnTo>
                  <a:lnTo>
                    <a:pt x="22044" y="19643"/>
                  </a:lnTo>
                  <a:lnTo>
                    <a:pt x="21804" y="19979"/>
                  </a:lnTo>
                  <a:lnTo>
                    <a:pt x="21612" y="20315"/>
                  </a:lnTo>
                  <a:lnTo>
                    <a:pt x="21323" y="20555"/>
                  </a:lnTo>
                  <a:lnTo>
                    <a:pt x="21083" y="20748"/>
                  </a:lnTo>
                  <a:lnTo>
                    <a:pt x="20795" y="20940"/>
                  </a:lnTo>
                  <a:lnTo>
                    <a:pt x="20507" y="21036"/>
                  </a:lnTo>
                  <a:lnTo>
                    <a:pt x="19979" y="21180"/>
                  </a:lnTo>
                  <a:lnTo>
                    <a:pt x="19498" y="21228"/>
                  </a:lnTo>
                  <a:lnTo>
                    <a:pt x="19114" y="21228"/>
                  </a:lnTo>
                  <a:lnTo>
                    <a:pt x="18730" y="21132"/>
                  </a:lnTo>
                  <a:lnTo>
                    <a:pt x="18490" y="21516"/>
                  </a:lnTo>
                  <a:lnTo>
                    <a:pt x="18202" y="21948"/>
                  </a:lnTo>
                  <a:lnTo>
                    <a:pt x="17818" y="22428"/>
                  </a:lnTo>
                  <a:lnTo>
                    <a:pt x="17337" y="22909"/>
                  </a:lnTo>
                  <a:lnTo>
                    <a:pt x="17049" y="23101"/>
                  </a:lnTo>
                  <a:lnTo>
                    <a:pt x="16761" y="23341"/>
                  </a:lnTo>
                  <a:lnTo>
                    <a:pt x="16425" y="23485"/>
                  </a:lnTo>
                  <a:lnTo>
                    <a:pt x="16089" y="23629"/>
                  </a:lnTo>
                  <a:lnTo>
                    <a:pt x="15781" y="23744"/>
                  </a:lnTo>
                  <a:lnTo>
                    <a:pt x="15781" y="23744"/>
                  </a:lnTo>
                  <a:lnTo>
                    <a:pt x="15897" y="23725"/>
                  </a:lnTo>
                  <a:lnTo>
                    <a:pt x="16569" y="23629"/>
                  </a:lnTo>
                  <a:lnTo>
                    <a:pt x="17433" y="23437"/>
                  </a:lnTo>
                  <a:lnTo>
                    <a:pt x="18394" y="23149"/>
                  </a:lnTo>
                  <a:lnTo>
                    <a:pt x="19450" y="22765"/>
                  </a:lnTo>
                  <a:lnTo>
                    <a:pt x="20027" y="22476"/>
                  </a:lnTo>
                  <a:lnTo>
                    <a:pt x="20603" y="22188"/>
                  </a:lnTo>
                  <a:lnTo>
                    <a:pt x="21131" y="21900"/>
                  </a:lnTo>
                  <a:lnTo>
                    <a:pt x="21708" y="21516"/>
                  </a:lnTo>
                  <a:lnTo>
                    <a:pt x="22236" y="21132"/>
                  </a:lnTo>
                  <a:lnTo>
                    <a:pt x="22764" y="20699"/>
                  </a:lnTo>
                  <a:lnTo>
                    <a:pt x="23244" y="20171"/>
                  </a:lnTo>
                  <a:lnTo>
                    <a:pt x="23725" y="19643"/>
                  </a:lnTo>
                  <a:lnTo>
                    <a:pt x="24157" y="19067"/>
                  </a:lnTo>
                  <a:lnTo>
                    <a:pt x="24541" y="18394"/>
                  </a:lnTo>
                  <a:lnTo>
                    <a:pt x="24877" y="17722"/>
                  </a:lnTo>
                  <a:lnTo>
                    <a:pt x="25165" y="16954"/>
                  </a:lnTo>
                  <a:lnTo>
                    <a:pt x="25406" y="16137"/>
                  </a:lnTo>
                  <a:lnTo>
                    <a:pt x="25550" y="15273"/>
                  </a:lnTo>
                  <a:lnTo>
                    <a:pt x="25646" y="14312"/>
                  </a:lnTo>
                  <a:lnTo>
                    <a:pt x="25646" y="13352"/>
                  </a:lnTo>
                  <a:lnTo>
                    <a:pt x="25598" y="12247"/>
                  </a:lnTo>
                  <a:lnTo>
                    <a:pt x="25406" y="11094"/>
                  </a:lnTo>
                  <a:lnTo>
                    <a:pt x="25165" y="9894"/>
                  </a:lnTo>
                  <a:lnTo>
                    <a:pt x="24781" y="8597"/>
                  </a:lnTo>
                  <a:lnTo>
                    <a:pt x="24589" y="7973"/>
                  </a:lnTo>
                  <a:lnTo>
                    <a:pt x="24349" y="7397"/>
                  </a:lnTo>
                  <a:lnTo>
                    <a:pt x="24061" y="6820"/>
                  </a:lnTo>
                  <a:lnTo>
                    <a:pt x="23725" y="6244"/>
                  </a:lnTo>
                  <a:lnTo>
                    <a:pt x="23388" y="5716"/>
                  </a:lnTo>
                  <a:lnTo>
                    <a:pt x="23004" y="5187"/>
                  </a:lnTo>
                  <a:lnTo>
                    <a:pt x="22620" y="4707"/>
                  </a:lnTo>
                  <a:lnTo>
                    <a:pt x="22188" y="4275"/>
                  </a:lnTo>
                  <a:lnTo>
                    <a:pt x="21756" y="3843"/>
                  </a:lnTo>
                  <a:lnTo>
                    <a:pt x="21323" y="3410"/>
                  </a:lnTo>
                  <a:lnTo>
                    <a:pt x="20843" y="3026"/>
                  </a:lnTo>
                  <a:lnTo>
                    <a:pt x="20315" y="2642"/>
                  </a:lnTo>
                  <a:lnTo>
                    <a:pt x="19258" y="2018"/>
                  </a:lnTo>
                  <a:lnTo>
                    <a:pt x="18154" y="1441"/>
                  </a:lnTo>
                  <a:lnTo>
                    <a:pt x="17001" y="961"/>
                  </a:lnTo>
                  <a:lnTo>
                    <a:pt x="15849" y="577"/>
                  </a:lnTo>
                  <a:lnTo>
                    <a:pt x="14648" y="289"/>
                  </a:lnTo>
                  <a:lnTo>
                    <a:pt x="13447" y="97"/>
                  </a:lnTo>
                  <a:lnTo>
                    <a:pt x="12247" y="1"/>
                  </a:lnTo>
                  <a:close/>
                  <a:moveTo>
                    <a:pt x="15781" y="23744"/>
                  </a:moveTo>
                  <a:lnTo>
                    <a:pt x="15320" y="23821"/>
                  </a:lnTo>
                  <a:lnTo>
                    <a:pt x="15320" y="23821"/>
                  </a:lnTo>
                  <a:lnTo>
                    <a:pt x="15704" y="23773"/>
                  </a:lnTo>
                  <a:lnTo>
                    <a:pt x="15781" y="237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71"/>
            <p:cNvSpPr/>
            <p:nvPr/>
          </p:nvSpPr>
          <p:spPr>
            <a:xfrm>
              <a:off x="1915400" y="2386825"/>
              <a:ext cx="641150" cy="595550"/>
            </a:xfrm>
            <a:custGeom>
              <a:avLst/>
              <a:gdLst/>
              <a:ahLst/>
              <a:cxnLst/>
              <a:rect l="l" t="t" r="r" b="b"/>
              <a:pathLst>
                <a:path w="25646" h="23822" fill="none" extrusionOk="0">
                  <a:moveTo>
                    <a:pt x="8837" y="241"/>
                  </a:moveTo>
                  <a:lnTo>
                    <a:pt x="8837" y="241"/>
                  </a:lnTo>
                  <a:lnTo>
                    <a:pt x="9941" y="97"/>
                  </a:lnTo>
                  <a:lnTo>
                    <a:pt x="11094" y="1"/>
                  </a:lnTo>
                  <a:lnTo>
                    <a:pt x="12247" y="1"/>
                  </a:lnTo>
                  <a:lnTo>
                    <a:pt x="13447" y="97"/>
                  </a:lnTo>
                  <a:lnTo>
                    <a:pt x="14648" y="289"/>
                  </a:lnTo>
                  <a:lnTo>
                    <a:pt x="15849" y="577"/>
                  </a:lnTo>
                  <a:lnTo>
                    <a:pt x="17001" y="961"/>
                  </a:lnTo>
                  <a:lnTo>
                    <a:pt x="18154" y="1441"/>
                  </a:lnTo>
                  <a:lnTo>
                    <a:pt x="19258" y="2018"/>
                  </a:lnTo>
                  <a:lnTo>
                    <a:pt x="20315" y="2642"/>
                  </a:lnTo>
                  <a:lnTo>
                    <a:pt x="20843" y="3026"/>
                  </a:lnTo>
                  <a:lnTo>
                    <a:pt x="21323" y="3410"/>
                  </a:lnTo>
                  <a:lnTo>
                    <a:pt x="21756" y="3843"/>
                  </a:lnTo>
                  <a:lnTo>
                    <a:pt x="22188" y="4275"/>
                  </a:lnTo>
                  <a:lnTo>
                    <a:pt x="22620" y="4707"/>
                  </a:lnTo>
                  <a:lnTo>
                    <a:pt x="23004" y="5187"/>
                  </a:lnTo>
                  <a:lnTo>
                    <a:pt x="23388" y="5716"/>
                  </a:lnTo>
                  <a:lnTo>
                    <a:pt x="23725" y="6244"/>
                  </a:lnTo>
                  <a:lnTo>
                    <a:pt x="24061" y="6820"/>
                  </a:lnTo>
                  <a:lnTo>
                    <a:pt x="24349" y="7397"/>
                  </a:lnTo>
                  <a:lnTo>
                    <a:pt x="24589" y="7973"/>
                  </a:lnTo>
                  <a:lnTo>
                    <a:pt x="24781" y="8597"/>
                  </a:lnTo>
                  <a:lnTo>
                    <a:pt x="24781" y="8597"/>
                  </a:lnTo>
                  <a:lnTo>
                    <a:pt x="25165" y="9894"/>
                  </a:lnTo>
                  <a:lnTo>
                    <a:pt x="25406" y="11094"/>
                  </a:lnTo>
                  <a:lnTo>
                    <a:pt x="25598" y="12247"/>
                  </a:lnTo>
                  <a:lnTo>
                    <a:pt x="25646" y="13352"/>
                  </a:lnTo>
                  <a:lnTo>
                    <a:pt x="25646" y="14312"/>
                  </a:lnTo>
                  <a:lnTo>
                    <a:pt x="25550" y="15273"/>
                  </a:lnTo>
                  <a:lnTo>
                    <a:pt x="25406" y="16137"/>
                  </a:lnTo>
                  <a:lnTo>
                    <a:pt x="25165" y="16954"/>
                  </a:lnTo>
                  <a:lnTo>
                    <a:pt x="24877" y="17722"/>
                  </a:lnTo>
                  <a:lnTo>
                    <a:pt x="24541" y="18394"/>
                  </a:lnTo>
                  <a:lnTo>
                    <a:pt x="24157" y="19067"/>
                  </a:lnTo>
                  <a:lnTo>
                    <a:pt x="23725" y="19643"/>
                  </a:lnTo>
                  <a:lnTo>
                    <a:pt x="23244" y="20171"/>
                  </a:lnTo>
                  <a:lnTo>
                    <a:pt x="22764" y="20699"/>
                  </a:lnTo>
                  <a:lnTo>
                    <a:pt x="22236" y="21132"/>
                  </a:lnTo>
                  <a:lnTo>
                    <a:pt x="21708" y="21516"/>
                  </a:lnTo>
                  <a:lnTo>
                    <a:pt x="21131" y="21900"/>
                  </a:lnTo>
                  <a:lnTo>
                    <a:pt x="20603" y="22188"/>
                  </a:lnTo>
                  <a:lnTo>
                    <a:pt x="20027" y="22476"/>
                  </a:lnTo>
                  <a:lnTo>
                    <a:pt x="19450" y="22765"/>
                  </a:lnTo>
                  <a:lnTo>
                    <a:pt x="18394" y="23149"/>
                  </a:lnTo>
                  <a:lnTo>
                    <a:pt x="17433" y="23437"/>
                  </a:lnTo>
                  <a:lnTo>
                    <a:pt x="16569" y="23629"/>
                  </a:lnTo>
                  <a:lnTo>
                    <a:pt x="15897" y="23725"/>
                  </a:lnTo>
                  <a:lnTo>
                    <a:pt x="15320" y="23821"/>
                  </a:lnTo>
                  <a:lnTo>
                    <a:pt x="15320" y="23821"/>
                  </a:lnTo>
                  <a:lnTo>
                    <a:pt x="15704" y="23773"/>
                  </a:lnTo>
                  <a:lnTo>
                    <a:pt x="16089" y="23629"/>
                  </a:lnTo>
                  <a:lnTo>
                    <a:pt x="16425" y="23485"/>
                  </a:lnTo>
                  <a:lnTo>
                    <a:pt x="16761" y="23341"/>
                  </a:lnTo>
                  <a:lnTo>
                    <a:pt x="17049" y="23101"/>
                  </a:lnTo>
                  <a:lnTo>
                    <a:pt x="17337" y="22909"/>
                  </a:lnTo>
                  <a:lnTo>
                    <a:pt x="17818" y="22428"/>
                  </a:lnTo>
                  <a:lnTo>
                    <a:pt x="18202" y="21948"/>
                  </a:lnTo>
                  <a:lnTo>
                    <a:pt x="18490" y="21516"/>
                  </a:lnTo>
                  <a:lnTo>
                    <a:pt x="18730" y="21132"/>
                  </a:lnTo>
                  <a:lnTo>
                    <a:pt x="18730" y="21132"/>
                  </a:lnTo>
                  <a:lnTo>
                    <a:pt x="19114" y="21228"/>
                  </a:lnTo>
                  <a:lnTo>
                    <a:pt x="19498" y="21228"/>
                  </a:lnTo>
                  <a:lnTo>
                    <a:pt x="19979" y="21180"/>
                  </a:lnTo>
                  <a:lnTo>
                    <a:pt x="20507" y="21036"/>
                  </a:lnTo>
                  <a:lnTo>
                    <a:pt x="20795" y="20940"/>
                  </a:lnTo>
                  <a:lnTo>
                    <a:pt x="21083" y="20748"/>
                  </a:lnTo>
                  <a:lnTo>
                    <a:pt x="21323" y="20555"/>
                  </a:lnTo>
                  <a:lnTo>
                    <a:pt x="21612" y="20315"/>
                  </a:lnTo>
                  <a:lnTo>
                    <a:pt x="21804" y="19979"/>
                  </a:lnTo>
                  <a:lnTo>
                    <a:pt x="22044" y="19643"/>
                  </a:lnTo>
                  <a:lnTo>
                    <a:pt x="22044" y="19643"/>
                  </a:lnTo>
                  <a:lnTo>
                    <a:pt x="22236" y="19115"/>
                  </a:lnTo>
                  <a:lnTo>
                    <a:pt x="22428" y="18634"/>
                  </a:lnTo>
                  <a:lnTo>
                    <a:pt x="22476" y="18202"/>
                  </a:lnTo>
                  <a:lnTo>
                    <a:pt x="22476" y="17818"/>
                  </a:lnTo>
                  <a:lnTo>
                    <a:pt x="22476" y="17434"/>
                  </a:lnTo>
                  <a:lnTo>
                    <a:pt x="22380" y="17098"/>
                  </a:lnTo>
                  <a:lnTo>
                    <a:pt x="22236" y="16761"/>
                  </a:lnTo>
                  <a:lnTo>
                    <a:pt x="22092" y="16521"/>
                  </a:lnTo>
                  <a:lnTo>
                    <a:pt x="21900" y="16233"/>
                  </a:lnTo>
                  <a:lnTo>
                    <a:pt x="21660" y="16041"/>
                  </a:lnTo>
                  <a:lnTo>
                    <a:pt x="21227" y="15657"/>
                  </a:lnTo>
                  <a:lnTo>
                    <a:pt x="20747" y="15369"/>
                  </a:lnTo>
                  <a:lnTo>
                    <a:pt x="20363" y="15225"/>
                  </a:lnTo>
                  <a:lnTo>
                    <a:pt x="15224" y="12151"/>
                  </a:lnTo>
                  <a:lnTo>
                    <a:pt x="15224" y="12151"/>
                  </a:lnTo>
                  <a:lnTo>
                    <a:pt x="15032" y="11719"/>
                  </a:lnTo>
                  <a:lnTo>
                    <a:pt x="14600" y="10566"/>
                  </a:lnTo>
                  <a:lnTo>
                    <a:pt x="14312" y="9798"/>
                  </a:lnTo>
                  <a:lnTo>
                    <a:pt x="14072" y="8933"/>
                  </a:lnTo>
                  <a:lnTo>
                    <a:pt x="13783" y="8069"/>
                  </a:lnTo>
                  <a:lnTo>
                    <a:pt x="13591" y="7108"/>
                  </a:lnTo>
                  <a:lnTo>
                    <a:pt x="13591" y="7108"/>
                  </a:lnTo>
                  <a:lnTo>
                    <a:pt x="13591" y="7685"/>
                  </a:lnTo>
                  <a:lnTo>
                    <a:pt x="13447" y="8261"/>
                  </a:lnTo>
                  <a:lnTo>
                    <a:pt x="13159" y="9558"/>
                  </a:lnTo>
                  <a:lnTo>
                    <a:pt x="13063" y="10182"/>
                  </a:lnTo>
                  <a:lnTo>
                    <a:pt x="13015" y="10758"/>
                  </a:lnTo>
                  <a:lnTo>
                    <a:pt x="13015" y="10998"/>
                  </a:lnTo>
                  <a:lnTo>
                    <a:pt x="13063" y="11239"/>
                  </a:lnTo>
                  <a:lnTo>
                    <a:pt x="13159" y="11431"/>
                  </a:lnTo>
                  <a:lnTo>
                    <a:pt x="13303" y="11623"/>
                  </a:lnTo>
                  <a:lnTo>
                    <a:pt x="9077" y="10566"/>
                  </a:lnTo>
                  <a:lnTo>
                    <a:pt x="9077" y="10566"/>
                  </a:lnTo>
                  <a:lnTo>
                    <a:pt x="9077" y="9990"/>
                  </a:lnTo>
                  <a:lnTo>
                    <a:pt x="9125" y="9366"/>
                  </a:lnTo>
                  <a:lnTo>
                    <a:pt x="9221" y="8693"/>
                  </a:lnTo>
                  <a:lnTo>
                    <a:pt x="9317" y="8069"/>
                  </a:lnTo>
                  <a:lnTo>
                    <a:pt x="9605" y="7060"/>
                  </a:lnTo>
                  <a:lnTo>
                    <a:pt x="9701" y="6676"/>
                  </a:lnTo>
                  <a:lnTo>
                    <a:pt x="9701" y="6676"/>
                  </a:lnTo>
                  <a:lnTo>
                    <a:pt x="9509" y="6772"/>
                  </a:lnTo>
                  <a:lnTo>
                    <a:pt x="9365" y="6964"/>
                  </a:lnTo>
                  <a:lnTo>
                    <a:pt x="9077" y="7397"/>
                  </a:lnTo>
                  <a:lnTo>
                    <a:pt x="8837" y="7877"/>
                  </a:lnTo>
                  <a:lnTo>
                    <a:pt x="8645" y="8405"/>
                  </a:lnTo>
                  <a:lnTo>
                    <a:pt x="8549" y="8933"/>
                  </a:lnTo>
                  <a:lnTo>
                    <a:pt x="8453" y="9462"/>
                  </a:lnTo>
                  <a:lnTo>
                    <a:pt x="8357" y="10422"/>
                  </a:lnTo>
                  <a:lnTo>
                    <a:pt x="5283" y="9654"/>
                  </a:lnTo>
                  <a:lnTo>
                    <a:pt x="5283" y="9654"/>
                  </a:lnTo>
                  <a:lnTo>
                    <a:pt x="5475" y="8789"/>
                  </a:lnTo>
                  <a:lnTo>
                    <a:pt x="5715" y="7973"/>
                  </a:lnTo>
                  <a:lnTo>
                    <a:pt x="5907" y="7589"/>
                  </a:lnTo>
                  <a:lnTo>
                    <a:pt x="6051" y="7204"/>
                  </a:lnTo>
                  <a:lnTo>
                    <a:pt x="6051" y="7204"/>
                  </a:lnTo>
                  <a:lnTo>
                    <a:pt x="5331" y="7637"/>
                  </a:lnTo>
                  <a:lnTo>
                    <a:pt x="4707" y="8117"/>
                  </a:lnTo>
                  <a:lnTo>
                    <a:pt x="4130" y="8645"/>
                  </a:lnTo>
                  <a:lnTo>
                    <a:pt x="3602" y="9221"/>
                  </a:lnTo>
                  <a:lnTo>
                    <a:pt x="3122" y="9846"/>
                  </a:lnTo>
                  <a:lnTo>
                    <a:pt x="2738" y="10422"/>
                  </a:lnTo>
                  <a:lnTo>
                    <a:pt x="2401" y="11046"/>
                  </a:lnTo>
                  <a:lnTo>
                    <a:pt x="2065" y="11671"/>
                  </a:lnTo>
                  <a:lnTo>
                    <a:pt x="1825" y="12247"/>
                  </a:lnTo>
                  <a:lnTo>
                    <a:pt x="1633" y="12775"/>
                  </a:lnTo>
                  <a:lnTo>
                    <a:pt x="1345" y="13688"/>
                  </a:lnTo>
                  <a:lnTo>
                    <a:pt x="1201" y="14312"/>
                  </a:lnTo>
                  <a:lnTo>
                    <a:pt x="1153" y="14552"/>
                  </a:lnTo>
                  <a:lnTo>
                    <a:pt x="1153" y="14552"/>
                  </a:lnTo>
                  <a:lnTo>
                    <a:pt x="817" y="13928"/>
                  </a:lnTo>
                  <a:lnTo>
                    <a:pt x="577" y="13304"/>
                  </a:lnTo>
                  <a:lnTo>
                    <a:pt x="384" y="12631"/>
                  </a:lnTo>
                  <a:lnTo>
                    <a:pt x="192" y="12055"/>
                  </a:lnTo>
                  <a:lnTo>
                    <a:pt x="96" y="11431"/>
                  </a:lnTo>
                  <a:lnTo>
                    <a:pt x="0" y="10806"/>
                  </a:lnTo>
                  <a:lnTo>
                    <a:pt x="0" y="10230"/>
                  </a:lnTo>
                  <a:lnTo>
                    <a:pt x="0" y="9606"/>
                  </a:lnTo>
                  <a:lnTo>
                    <a:pt x="48" y="9029"/>
                  </a:lnTo>
                  <a:lnTo>
                    <a:pt x="144" y="8453"/>
                  </a:lnTo>
                  <a:lnTo>
                    <a:pt x="240" y="7925"/>
                  </a:lnTo>
                  <a:lnTo>
                    <a:pt x="432" y="7348"/>
                  </a:lnTo>
                  <a:lnTo>
                    <a:pt x="625" y="6820"/>
                  </a:lnTo>
                  <a:lnTo>
                    <a:pt x="817" y="6292"/>
                  </a:lnTo>
                  <a:lnTo>
                    <a:pt x="1105" y="5812"/>
                  </a:lnTo>
                  <a:lnTo>
                    <a:pt x="1393" y="5331"/>
                  </a:lnTo>
                  <a:lnTo>
                    <a:pt x="1681" y="4851"/>
                  </a:lnTo>
                  <a:lnTo>
                    <a:pt x="2017" y="4371"/>
                  </a:lnTo>
                  <a:lnTo>
                    <a:pt x="2401" y="3939"/>
                  </a:lnTo>
                  <a:lnTo>
                    <a:pt x="2786" y="3506"/>
                  </a:lnTo>
                  <a:lnTo>
                    <a:pt x="3218" y="3122"/>
                  </a:lnTo>
                  <a:lnTo>
                    <a:pt x="3650" y="2738"/>
                  </a:lnTo>
                  <a:lnTo>
                    <a:pt x="4563" y="2066"/>
                  </a:lnTo>
                  <a:lnTo>
                    <a:pt x="5571" y="1441"/>
                  </a:lnTo>
                  <a:lnTo>
                    <a:pt x="6628" y="961"/>
                  </a:lnTo>
                  <a:lnTo>
                    <a:pt x="7732" y="529"/>
                  </a:lnTo>
                  <a:lnTo>
                    <a:pt x="8309" y="385"/>
                  </a:lnTo>
                  <a:lnTo>
                    <a:pt x="8837" y="2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71"/>
            <p:cNvSpPr/>
            <p:nvPr/>
          </p:nvSpPr>
          <p:spPr>
            <a:xfrm>
              <a:off x="2048675" y="2421650"/>
              <a:ext cx="92450" cy="37250"/>
            </a:xfrm>
            <a:custGeom>
              <a:avLst/>
              <a:gdLst/>
              <a:ahLst/>
              <a:cxnLst/>
              <a:rect l="l" t="t" r="r" b="b"/>
              <a:pathLst>
                <a:path w="3698" h="1490" extrusionOk="0">
                  <a:moveTo>
                    <a:pt x="1969" y="0"/>
                  </a:moveTo>
                  <a:lnTo>
                    <a:pt x="1489" y="48"/>
                  </a:lnTo>
                  <a:lnTo>
                    <a:pt x="1009" y="144"/>
                  </a:lnTo>
                  <a:lnTo>
                    <a:pt x="624" y="289"/>
                  </a:lnTo>
                  <a:lnTo>
                    <a:pt x="288" y="433"/>
                  </a:lnTo>
                  <a:lnTo>
                    <a:pt x="48" y="625"/>
                  </a:lnTo>
                  <a:lnTo>
                    <a:pt x="0" y="721"/>
                  </a:lnTo>
                  <a:lnTo>
                    <a:pt x="0" y="865"/>
                  </a:lnTo>
                  <a:lnTo>
                    <a:pt x="0" y="961"/>
                  </a:lnTo>
                  <a:lnTo>
                    <a:pt x="96" y="1057"/>
                  </a:lnTo>
                  <a:lnTo>
                    <a:pt x="288" y="1249"/>
                  </a:lnTo>
                  <a:lnTo>
                    <a:pt x="576" y="1393"/>
                  </a:lnTo>
                  <a:lnTo>
                    <a:pt x="864" y="1441"/>
                  </a:lnTo>
                  <a:lnTo>
                    <a:pt x="1249" y="1489"/>
                  </a:lnTo>
                  <a:lnTo>
                    <a:pt x="1681" y="1441"/>
                  </a:lnTo>
                  <a:lnTo>
                    <a:pt x="2161" y="1393"/>
                  </a:lnTo>
                  <a:lnTo>
                    <a:pt x="2593" y="1249"/>
                  </a:lnTo>
                  <a:lnTo>
                    <a:pt x="2978" y="1105"/>
                  </a:lnTo>
                  <a:lnTo>
                    <a:pt x="3314" y="913"/>
                  </a:lnTo>
                  <a:lnTo>
                    <a:pt x="3554" y="721"/>
                  </a:lnTo>
                  <a:lnTo>
                    <a:pt x="3698" y="529"/>
                  </a:lnTo>
                  <a:lnTo>
                    <a:pt x="3698" y="433"/>
                  </a:lnTo>
                  <a:lnTo>
                    <a:pt x="3650" y="337"/>
                  </a:lnTo>
                  <a:lnTo>
                    <a:pt x="3602" y="240"/>
                  </a:lnTo>
                  <a:lnTo>
                    <a:pt x="3506" y="192"/>
                  </a:lnTo>
                  <a:lnTo>
                    <a:pt x="3266" y="96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71"/>
            <p:cNvSpPr/>
            <p:nvPr/>
          </p:nvSpPr>
          <p:spPr>
            <a:xfrm>
              <a:off x="2048675" y="2421650"/>
              <a:ext cx="92450" cy="37250"/>
            </a:xfrm>
            <a:custGeom>
              <a:avLst/>
              <a:gdLst/>
              <a:ahLst/>
              <a:cxnLst/>
              <a:rect l="l" t="t" r="r" b="b"/>
              <a:pathLst>
                <a:path w="3698" h="1490" fill="none" extrusionOk="0">
                  <a:moveTo>
                    <a:pt x="2449" y="0"/>
                  </a:moveTo>
                  <a:lnTo>
                    <a:pt x="2449" y="0"/>
                  </a:lnTo>
                  <a:lnTo>
                    <a:pt x="1969" y="0"/>
                  </a:lnTo>
                  <a:lnTo>
                    <a:pt x="1489" y="48"/>
                  </a:lnTo>
                  <a:lnTo>
                    <a:pt x="1009" y="144"/>
                  </a:lnTo>
                  <a:lnTo>
                    <a:pt x="624" y="289"/>
                  </a:lnTo>
                  <a:lnTo>
                    <a:pt x="288" y="433"/>
                  </a:lnTo>
                  <a:lnTo>
                    <a:pt x="48" y="625"/>
                  </a:lnTo>
                  <a:lnTo>
                    <a:pt x="0" y="721"/>
                  </a:lnTo>
                  <a:lnTo>
                    <a:pt x="0" y="865"/>
                  </a:lnTo>
                  <a:lnTo>
                    <a:pt x="0" y="961"/>
                  </a:lnTo>
                  <a:lnTo>
                    <a:pt x="96" y="1057"/>
                  </a:lnTo>
                  <a:lnTo>
                    <a:pt x="96" y="1057"/>
                  </a:lnTo>
                  <a:lnTo>
                    <a:pt x="288" y="1249"/>
                  </a:lnTo>
                  <a:lnTo>
                    <a:pt x="576" y="1393"/>
                  </a:lnTo>
                  <a:lnTo>
                    <a:pt x="864" y="1441"/>
                  </a:lnTo>
                  <a:lnTo>
                    <a:pt x="1249" y="1489"/>
                  </a:lnTo>
                  <a:lnTo>
                    <a:pt x="1249" y="1489"/>
                  </a:lnTo>
                  <a:lnTo>
                    <a:pt x="1681" y="1441"/>
                  </a:lnTo>
                  <a:lnTo>
                    <a:pt x="2161" y="1393"/>
                  </a:lnTo>
                  <a:lnTo>
                    <a:pt x="2593" y="1249"/>
                  </a:lnTo>
                  <a:lnTo>
                    <a:pt x="2978" y="1105"/>
                  </a:lnTo>
                  <a:lnTo>
                    <a:pt x="3314" y="913"/>
                  </a:lnTo>
                  <a:lnTo>
                    <a:pt x="3554" y="721"/>
                  </a:lnTo>
                  <a:lnTo>
                    <a:pt x="3698" y="529"/>
                  </a:lnTo>
                  <a:lnTo>
                    <a:pt x="3698" y="433"/>
                  </a:lnTo>
                  <a:lnTo>
                    <a:pt x="3650" y="337"/>
                  </a:lnTo>
                  <a:lnTo>
                    <a:pt x="3650" y="337"/>
                  </a:lnTo>
                  <a:lnTo>
                    <a:pt x="3602" y="240"/>
                  </a:lnTo>
                  <a:lnTo>
                    <a:pt x="3506" y="192"/>
                  </a:lnTo>
                  <a:lnTo>
                    <a:pt x="3266" y="96"/>
                  </a:lnTo>
                  <a:lnTo>
                    <a:pt x="2882" y="0"/>
                  </a:lnTo>
                  <a:lnTo>
                    <a:pt x="24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71"/>
            <p:cNvSpPr/>
            <p:nvPr/>
          </p:nvSpPr>
          <p:spPr>
            <a:xfrm>
              <a:off x="2099100" y="2457675"/>
              <a:ext cx="51650" cy="33625"/>
            </a:xfrm>
            <a:custGeom>
              <a:avLst/>
              <a:gdLst/>
              <a:ahLst/>
              <a:cxnLst/>
              <a:rect l="l" t="t" r="r" b="b"/>
              <a:pathLst>
                <a:path w="2066" h="1345" extrusionOk="0">
                  <a:moveTo>
                    <a:pt x="1585" y="0"/>
                  </a:moveTo>
                  <a:lnTo>
                    <a:pt x="1249" y="48"/>
                  </a:lnTo>
                  <a:lnTo>
                    <a:pt x="961" y="144"/>
                  </a:lnTo>
                  <a:lnTo>
                    <a:pt x="624" y="336"/>
                  </a:lnTo>
                  <a:lnTo>
                    <a:pt x="336" y="528"/>
                  </a:lnTo>
                  <a:lnTo>
                    <a:pt x="144" y="720"/>
                  </a:lnTo>
                  <a:lnTo>
                    <a:pt x="0" y="913"/>
                  </a:lnTo>
                  <a:lnTo>
                    <a:pt x="0" y="1009"/>
                  </a:lnTo>
                  <a:lnTo>
                    <a:pt x="48" y="1105"/>
                  </a:lnTo>
                  <a:lnTo>
                    <a:pt x="96" y="1201"/>
                  </a:lnTo>
                  <a:lnTo>
                    <a:pt x="192" y="1249"/>
                  </a:lnTo>
                  <a:lnTo>
                    <a:pt x="432" y="1345"/>
                  </a:lnTo>
                  <a:lnTo>
                    <a:pt x="672" y="1345"/>
                  </a:lnTo>
                  <a:lnTo>
                    <a:pt x="961" y="1297"/>
                  </a:lnTo>
                  <a:lnTo>
                    <a:pt x="1249" y="1249"/>
                  </a:lnTo>
                  <a:lnTo>
                    <a:pt x="1537" y="1105"/>
                  </a:lnTo>
                  <a:lnTo>
                    <a:pt x="1777" y="913"/>
                  </a:lnTo>
                  <a:lnTo>
                    <a:pt x="1921" y="720"/>
                  </a:lnTo>
                  <a:lnTo>
                    <a:pt x="2065" y="528"/>
                  </a:lnTo>
                  <a:lnTo>
                    <a:pt x="2065" y="336"/>
                  </a:lnTo>
                  <a:lnTo>
                    <a:pt x="2017" y="240"/>
                  </a:lnTo>
                  <a:lnTo>
                    <a:pt x="1969" y="144"/>
                  </a:lnTo>
                  <a:lnTo>
                    <a:pt x="1777" y="48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71"/>
            <p:cNvSpPr/>
            <p:nvPr/>
          </p:nvSpPr>
          <p:spPr>
            <a:xfrm>
              <a:off x="2099100" y="2457675"/>
              <a:ext cx="51650" cy="33625"/>
            </a:xfrm>
            <a:custGeom>
              <a:avLst/>
              <a:gdLst/>
              <a:ahLst/>
              <a:cxnLst/>
              <a:rect l="l" t="t" r="r" b="b"/>
              <a:pathLst>
                <a:path w="2066" h="1345" fill="none" extrusionOk="0">
                  <a:moveTo>
                    <a:pt x="1585" y="0"/>
                  </a:moveTo>
                  <a:lnTo>
                    <a:pt x="1585" y="0"/>
                  </a:lnTo>
                  <a:lnTo>
                    <a:pt x="1249" y="48"/>
                  </a:lnTo>
                  <a:lnTo>
                    <a:pt x="961" y="144"/>
                  </a:lnTo>
                  <a:lnTo>
                    <a:pt x="624" y="336"/>
                  </a:lnTo>
                  <a:lnTo>
                    <a:pt x="336" y="528"/>
                  </a:lnTo>
                  <a:lnTo>
                    <a:pt x="144" y="720"/>
                  </a:lnTo>
                  <a:lnTo>
                    <a:pt x="0" y="913"/>
                  </a:lnTo>
                  <a:lnTo>
                    <a:pt x="0" y="1009"/>
                  </a:lnTo>
                  <a:lnTo>
                    <a:pt x="48" y="1105"/>
                  </a:lnTo>
                  <a:lnTo>
                    <a:pt x="96" y="1201"/>
                  </a:lnTo>
                  <a:lnTo>
                    <a:pt x="192" y="1249"/>
                  </a:lnTo>
                  <a:lnTo>
                    <a:pt x="192" y="1249"/>
                  </a:lnTo>
                  <a:lnTo>
                    <a:pt x="432" y="1345"/>
                  </a:lnTo>
                  <a:lnTo>
                    <a:pt x="672" y="1345"/>
                  </a:lnTo>
                  <a:lnTo>
                    <a:pt x="672" y="1345"/>
                  </a:lnTo>
                  <a:lnTo>
                    <a:pt x="961" y="1297"/>
                  </a:lnTo>
                  <a:lnTo>
                    <a:pt x="1249" y="1249"/>
                  </a:lnTo>
                  <a:lnTo>
                    <a:pt x="1537" y="1105"/>
                  </a:lnTo>
                  <a:lnTo>
                    <a:pt x="1777" y="913"/>
                  </a:lnTo>
                  <a:lnTo>
                    <a:pt x="1921" y="720"/>
                  </a:lnTo>
                  <a:lnTo>
                    <a:pt x="2065" y="528"/>
                  </a:lnTo>
                  <a:lnTo>
                    <a:pt x="2065" y="336"/>
                  </a:lnTo>
                  <a:lnTo>
                    <a:pt x="2017" y="240"/>
                  </a:lnTo>
                  <a:lnTo>
                    <a:pt x="1969" y="144"/>
                  </a:lnTo>
                  <a:lnTo>
                    <a:pt x="1969" y="144"/>
                  </a:lnTo>
                  <a:lnTo>
                    <a:pt x="1777" y="48"/>
                  </a:lnTo>
                  <a:lnTo>
                    <a:pt x="15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71"/>
            <p:cNvSpPr/>
            <p:nvPr/>
          </p:nvSpPr>
          <p:spPr>
            <a:xfrm>
              <a:off x="2449675" y="2594525"/>
              <a:ext cx="37250" cy="61275"/>
            </a:xfrm>
            <a:custGeom>
              <a:avLst/>
              <a:gdLst/>
              <a:ahLst/>
              <a:cxnLst/>
              <a:rect l="l" t="t" r="r" b="b"/>
              <a:pathLst>
                <a:path w="1490" h="2451" extrusionOk="0">
                  <a:moveTo>
                    <a:pt x="385" y="1"/>
                  </a:moveTo>
                  <a:lnTo>
                    <a:pt x="241" y="49"/>
                  </a:lnTo>
                  <a:lnTo>
                    <a:pt x="145" y="97"/>
                  </a:lnTo>
                  <a:lnTo>
                    <a:pt x="96" y="241"/>
                  </a:lnTo>
                  <a:lnTo>
                    <a:pt x="48" y="385"/>
                  </a:lnTo>
                  <a:lnTo>
                    <a:pt x="0" y="769"/>
                  </a:lnTo>
                  <a:lnTo>
                    <a:pt x="0" y="1202"/>
                  </a:lnTo>
                  <a:lnTo>
                    <a:pt x="145" y="1682"/>
                  </a:lnTo>
                  <a:lnTo>
                    <a:pt x="337" y="2066"/>
                  </a:lnTo>
                  <a:lnTo>
                    <a:pt x="433" y="2210"/>
                  </a:lnTo>
                  <a:lnTo>
                    <a:pt x="577" y="2354"/>
                  </a:lnTo>
                  <a:lnTo>
                    <a:pt x="721" y="2402"/>
                  </a:lnTo>
                  <a:lnTo>
                    <a:pt x="913" y="2450"/>
                  </a:lnTo>
                  <a:lnTo>
                    <a:pt x="961" y="2450"/>
                  </a:lnTo>
                  <a:lnTo>
                    <a:pt x="1105" y="2402"/>
                  </a:lnTo>
                  <a:lnTo>
                    <a:pt x="1249" y="2306"/>
                  </a:lnTo>
                  <a:lnTo>
                    <a:pt x="1393" y="2210"/>
                  </a:lnTo>
                  <a:lnTo>
                    <a:pt x="1441" y="2066"/>
                  </a:lnTo>
                  <a:lnTo>
                    <a:pt x="1489" y="1922"/>
                  </a:lnTo>
                  <a:lnTo>
                    <a:pt x="1489" y="1730"/>
                  </a:lnTo>
                  <a:lnTo>
                    <a:pt x="1441" y="1346"/>
                  </a:lnTo>
                  <a:lnTo>
                    <a:pt x="1345" y="913"/>
                  </a:lnTo>
                  <a:lnTo>
                    <a:pt x="1105" y="529"/>
                  </a:lnTo>
                  <a:lnTo>
                    <a:pt x="865" y="241"/>
                  </a:lnTo>
                  <a:lnTo>
                    <a:pt x="673" y="97"/>
                  </a:lnTo>
                  <a:lnTo>
                    <a:pt x="529" y="49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71"/>
            <p:cNvSpPr/>
            <p:nvPr/>
          </p:nvSpPr>
          <p:spPr>
            <a:xfrm>
              <a:off x="2449675" y="2594525"/>
              <a:ext cx="37250" cy="61275"/>
            </a:xfrm>
            <a:custGeom>
              <a:avLst/>
              <a:gdLst/>
              <a:ahLst/>
              <a:cxnLst/>
              <a:rect l="l" t="t" r="r" b="b"/>
              <a:pathLst>
                <a:path w="1490" h="2451" fill="none" extrusionOk="0">
                  <a:moveTo>
                    <a:pt x="385" y="1"/>
                  </a:moveTo>
                  <a:lnTo>
                    <a:pt x="385" y="1"/>
                  </a:lnTo>
                  <a:lnTo>
                    <a:pt x="241" y="49"/>
                  </a:lnTo>
                  <a:lnTo>
                    <a:pt x="145" y="97"/>
                  </a:lnTo>
                  <a:lnTo>
                    <a:pt x="96" y="241"/>
                  </a:lnTo>
                  <a:lnTo>
                    <a:pt x="48" y="385"/>
                  </a:lnTo>
                  <a:lnTo>
                    <a:pt x="0" y="769"/>
                  </a:lnTo>
                  <a:lnTo>
                    <a:pt x="0" y="1202"/>
                  </a:lnTo>
                  <a:lnTo>
                    <a:pt x="0" y="1202"/>
                  </a:lnTo>
                  <a:lnTo>
                    <a:pt x="145" y="1682"/>
                  </a:lnTo>
                  <a:lnTo>
                    <a:pt x="337" y="2066"/>
                  </a:lnTo>
                  <a:lnTo>
                    <a:pt x="433" y="2210"/>
                  </a:lnTo>
                  <a:lnTo>
                    <a:pt x="577" y="2354"/>
                  </a:lnTo>
                  <a:lnTo>
                    <a:pt x="721" y="2402"/>
                  </a:lnTo>
                  <a:lnTo>
                    <a:pt x="913" y="2450"/>
                  </a:lnTo>
                  <a:lnTo>
                    <a:pt x="913" y="2450"/>
                  </a:lnTo>
                  <a:lnTo>
                    <a:pt x="961" y="2450"/>
                  </a:lnTo>
                  <a:lnTo>
                    <a:pt x="961" y="2450"/>
                  </a:lnTo>
                  <a:lnTo>
                    <a:pt x="1105" y="2402"/>
                  </a:lnTo>
                  <a:lnTo>
                    <a:pt x="1249" y="2306"/>
                  </a:lnTo>
                  <a:lnTo>
                    <a:pt x="1393" y="2210"/>
                  </a:lnTo>
                  <a:lnTo>
                    <a:pt x="1441" y="2066"/>
                  </a:lnTo>
                  <a:lnTo>
                    <a:pt x="1489" y="1922"/>
                  </a:lnTo>
                  <a:lnTo>
                    <a:pt x="1489" y="1730"/>
                  </a:lnTo>
                  <a:lnTo>
                    <a:pt x="1441" y="1346"/>
                  </a:lnTo>
                  <a:lnTo>
                    <a:pt x="1345" y="913"/>
                  </a:lnTo>
                  <a:lnTo>
                    <a:pt x="1105" y="529"/>
                  </a:lnTo>
                  <a:lnTo>
                    <a:pt x="865" y="241"/>
                  </a:lnTo>
                  <a:lnTo>
                    <a:pt x="673" y="97"/>
                  </a:lnTo>
                  <a:lnTo>
                    <a:pt x="529" y="49"/>
                  </a:lnTo>
                  <a:lnTo>
                    <a:pt x="529" y="49"/>
                  </a:lnTo>
                  <a:lnTo>
                    <a:pt x="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71"/>
            <p:cNvSpPr/>
            <p:nvPr/>
          </p:nvSpPr>
          <p:spPr>
            <a:xfrm>
              <a:off x="2412450" y="2611350"/>
              <a:ext cx="26450" cy="43250"/>
            </a:xfrm>
            <a:custGeom>
              <a:avLst/>
              <a:gdLst/>
              <a:ahLst/>
              <a:cxnLst/>
              <a:rect l="l" t="t" r="r" b="b"/>
              <a:pathLst>
                <a:path w="1058" h="1730" extrusionOk="0">
                  <a:moveTo>
                    <a:pt x="289" y="0"/>
                  </a:moveTo>
                  <a:lnTo>
                    <a:pt x="193" y="48"/>
                  </a:lnTo>
                  <a:lnTo>
                    <a:pt x="97" y="96"/>
                  </a:lnTo>
                  <a:lnTo>
                    <a:pt x="1" y="288"/>
                  </a:lnTo>
                  <a:lnTo>
                    <a:pt x="1" y="577"/>
                  </a:lnTo>
                  <a:lnTo>
                    <a:pt x="1" y="865"/>
                  </a:lnTo>
                  <a:lnTo>
                    <a:pt x="97" y="1201"/>
                  </a:lnTo>
                  <a:lnTo>
                    <a:pt x="241" y="1441"/>
                  </a:lnTo>
                  <a:lnTo>
                    <a:pt x="385" y="1633"/>
                  </a:lnTo>
                  <a:lnTo>
                    <a:pt x="529" y="1681"/>
                  </a:lnTo>
                  <a:lnTo>
                    <a:pt x="625" y="1729"/>
                  </a:lnTo>
                  <a:lnTo>
                    <a:pt x="673" y="1729"/>
                  </a:lnTo>
                  <a:lnTo>
                    <a:pt x="769" y="1681"/>
                  </a:lnTo>
                  <a:lnTo>
                    <a:pt x="865" y="1633"/>
                  </a:lnTo>
                  <a:lnTo>
                    <a:pt x="961" y="1537"/>
                  </a:lnTo>
                  <a:lnTo>
                    <a:pt x="1009" y="1441"/>
                  </a:lnTo>
                  <a:lnTo>
                    <a:pt x="1057" y="1201"/>
                  </a:lnTo>
                  <a:lnTo>
                    <a:pt x="1009" y="961"/>
                  </a:lnTo>
                  <a:lnTo>
                    <a:pt x="913" y="673"/>
                  </a:lnTo>
                  <a:lnTo>
                    <a:pt x="769" y="385"/>
                  </a:lnTo>
                  <a:lnTo>
                    <a:pt x="577" y="192"/>
                  </a:lnTo>
                  <a:lnTo>
                    <a:pt x="385" y="48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71"/>
            <p:cNvSpPr/>
            <p:nvPr/>
          </p:nvSpPr>
          <p:spPr>
            <a:xfrm>
              <a:off x="2412450" y="2611350"/>
              <a:ext cx="26450" cy="43250"/>
            </a:xfrm>
            <a:custGeom>
              <a:avLst/>
              <a:gdLst/>
              <a:ahLst/>
              <a:cxnLst/>
              <a:rect l="l" t="t" r="r" b="b"/>
              <a:pathLst>
                <a:path w="1058" h="1730" fill="none" extrusionOk="0">
                  <a:moveTo>
                    <a:pt x="289" y="0"/>
                  </a:moveTo>
                  <a:lnTo>
                    <a:pt x="289" y="0"/>
                  </a:lnTo>
                  <a:lnTo>
                    <a:pt x="193" y="48"/>
                  </a:lnTo>
                  <a:lnTo>
                    <a:pt x="97" y="96"/>
                  </a:lnTo>
                  <a:lnTo>
                    <a:pt x="1" y="288"/>
                  </a:lnTo>
                  <a:lnTo>
                    <a:pt x="1" y="577"/>
                  </a:lnTo>
                  <a:lnTo>
                    <a:pt x="1" y="865"/>
                  </a:lnTo>
                  <a:lnTo>
                    <a:pt x="1" y="865"/>
                  </a:lnTo>
                  <a:lnTo>
                    <a:pt x="97" y="1201"/>
                  </a:lnTo>
                  <a:lnTo>
                    <a:pt x="241" y="1441"/>
                  </a:lnTo>
                  <a:lnTo>
                    <a:pt x="385" y="1633"/>
                  </a:lnTo>
                  <a:lnTo>
                    <a:pt x="529" y="1681"/>
                  </a:lnTo>
                  <a:lnTo>
                    <a:pt x="625" y="1729"/>
                  </a:lnTo>
                  <a:lnTo>
                    <a:pt x="625" y="1729"/>
                  </a:lnTo>
                  <a:lnTo>
                    <a:pt x="673" y="1729"/>
                  </a:lnTo>
                  <a:lnTo>
                    <a:pt x="673" y="1729"/>
                  </a:lnTo>
                  <a:lnTo>
                    <a:pt x="769" y="1681"/>
                  </a:lnTo>
                  <a:lnTo>
                    <a:pt x="865" y="1633"/>
                  </a:lnTo>
                  <a:lnTo>
                    <a:pt x="961" y="1537"/>
                  </a:lnTo>
                  <a:lnTo>
                    <a:pt x="1009" y="1441"/>
                  </a:lnTo>
                  <a:lnTo>
                    <a:pt x="1057" y="1201"/>
                  </a:lnTo>
                  <a:lnTo>
                    <a:pt x="1009" y="961"/>
                  </a:lnTo>
                  <a:lnTo>
                    <a:pt x="913" y="673"/>
                  </a:lnTo>
                  <a:lnTo>
                    <a:pt x="769" y="385"/>
                  </a:lnTo>
                  <a:lnTo>
                    <a:pt x="577" y="192"/>
                  </a:lnTo>
                  <a:lnTo>
                    <a:pt x="385" y="48"/>
                  </a:lnTo>
                  <a:lnTo>
                    <a:pt x="385" y="48"/>
                  </a:lnTo>
                  <a:lnTo>
                    <a:pt x="2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71"/>
            <p:cNvSpPr/>
            <p:nvPr/>
          </p:nvSpPr>
          <p:spPr>
            <a:xfrm>
              <a:off x="1849350" y="2905500"/>
              <a:ext cx="462275" cy="253350"/>
            </a:xfrm>
            <a:custGeom>
              <a:avLst/>
              <a:gdLst/>
              <a:ahLst/>
              <a:cxnLst/>
              <a:rect l="l" t="t" r="r" b="b"/>
              <a:pathLst>
                <a:path w="18491" h="10134" extrusionOk="0">
                  <a:moveTo>
                    <a:pt x="1586" y="1"/>
                  </a:moveTo>
                  <a:lnTo>
                    <a:pt x="1" y="1777"/>
                  </a:lnTo>
                  <a:lnTo>
                    <a:pt x="337" y="2210"/>
                  </a:lnTo>
                  <a:lnTo>
                    <a:pt x="1394" y="3362"/>
                  </a:lnTo>
                  <a:lnTo>
                    <a:pt x="2114" y="4083"/>
                  </a:lnTo>
                  <a:lnTo>
                    <a:pt x="3026" y="4899"/>
                  </a:lnTo>
                  <a:lnTo>
                    <a:pt x="4035" y="5716"/>
                  </a:lnTo>
                  <a:lnTo>
                    <a:pt x="5188" y="6580"/>
                  </a:lnTo>
                  <a:lnTo>
                    <a:pt x="6436" y="7444"/>
                  </a:lnTo>
                  <a:lnTo>
                    <a:pt x="7109" y="7829"/>
                  </a:lnTo>
                  <a:lnTo>
                    <a:pt x="7781" y="8213"/>
                  </a:lnTo>
                  <a:lnTo>
                    <a:pt x="8501" y="8549"/>
                  </a:lnTo>
                  <a:lnTo>
                    <a:pt x="9222" y="8885"/>
                  </a:lnTo>
                  <a:lnTo>
                    <a:pt x="9990" y="9221"/>
                  </a:lnTo>
                  <a:lnTo>
                    <a:pt x="10758" y="9461"/>
                  </a:lnTo>
                  <a:lnTo>
                    <a:pt x="11527" y="9702"/>
                  </a:lnTo>
                  <a:lnTo>
                    <a:pt x="12343" y="9894"/>
                  </a:lnTo>
                  <a:lnTo>
                    <a:pt x="13208" y="10038"/>
                  </a:lnTo>
                  <a:lnTo>
                    <a:pt x="14024" y="10086"/>
                  </a:lnTo>
                  <a:lnTo>
                    <a:pt x="14889" y="10134"/>
                  </a:lnTo>
                  <a:lnTo>
                    <a:pt x="15753" y="10134"/>
                  </a:lnTo>
                  <a:lnTo>
                    <a:pt x="16618" y="10038"/>
                  </a:lnTo>
                  <a:lnTo>
                    <a:pt x="17530" y="9894"/>
                  </a:lnTo>
                  <a:lnTo>
                    <a:pt x="17770" y="9798"/>
                  </a:lnTo>
                  <a:lnTo>
                    <a:pt x="18010" y="9654"/>
                  </a:lnTo>
                  <a:lnTo>
                    <a:pt x="18202" y="9461"/>
                  </a:lnTo>
                  <a:lnTo>
                    <a:pt x="18346" y="9269"/>
                  </a:lnTo>
                  <a:lnTo>
                    <a:pt x="18443" y="9029"/>
                  </a:lnTo>
                  <a:lnTo>
                    <a:pt x="18491" y="8741"/>
                  </a:lnTo>
                  <a:lnTo>
                    <a:pt x="18443" y="8501"/>
                  </a:lnTo>
                  <a:lnTo>
                    <a:pt x="18394" y="8213"/>
                  </a:lnTo>
                  <a:lnTo>
                    <a:pt x="17866" y="6964"/>
                  </a:lnTo>
                  <a:lnTo>
                    <a:pt x="17674" y="6580"/>
                  </a:lnTo>
                  <a:lnTo>
                    <a:pt x="17434" y="6244"/>
                  </a:lnTo>
                  <a:lnTo>
                    <a:pt x="17146" y="5956"/>
                  </a:lnTo>
                  <a:lnTo>
                    <a:pt x="16858" y="5716"/>
                  </a:lnTo>
                  <a:lnTo>
                    <a:pt x="16473" y="5523"/>
                  </a:lnTo>
                  <a:lnTo>
                    <a:pt x="16137" y="5379"/>
                  </a:lnTo>
                  <a:lnTo>
                    <a:pt x="15705" y="5283"/>
                  </a:lnTo>
                  <a:lnTo>
                    <a:pt x="15321" y="5283"/>
                  </a:lnTo>
                  <a:lnTo>
                    <a:pt x="14264" y="5331"/>
                  </a:lnTo>
                  <a:lnTo>
                    <a:pt x="13112" y="5331"/>
                  </a:lnTo>
                  <a:lnTo>
                    <a:pt x="12439" y="5283"/>
                  </a:lnTo>
                  <a:lnTo>
                    <a:pt x="11767" y="5187"/>
                  </a:lnTo>
                  <a:lnTo>
                    <a:pt x="11047" y="5043"/>
                  </a:lnTo>
                  <a:lnTo>
                    <a:pt x="10230" y="4851"/>
                  </a:lnTo>
                  <a:lnTo>
                    <a:pt x="9414" y="4611"/>
                  </a:lnTo>
                  <a:lnTo>
                    <a:pt x="8501" y="4275"/>
                  </a:lnTo>
                  <a:lnTo>
                    <a:pt x="7541" y="3843"/>
                  </a:lnTo>
                  <a:lnTo>
                    <a:pt x="6484" y="3314"/>
                  </a:lnTo>
                  <a:lnTo>
                    <a:pt x="5380" y="2690"/>
                  </a:lnTo>
                  <a:lnTo>
                    <a:pt x="4179" y="1922"/>
                  </a:lnTo>
                  <a:lnTo>
                    <a:pt x="2930" y="100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71"/>
            <p:cNvSpPr/>
            <p:nvPr/>
          </p:nvSpPr>
          <p:spPr>
            <a:xfrm>
              <a:off x="1849350" y="2905500"/>
              <a:ext cx="462275" cy="253350"/>
            </a:xfrm>
            <a:custGeom>
              <a:avLst/>
              <a:gdLst/>
              <a:ahLst/>
              <a:cxnLst/>
              <a:rect l="l" t="t" r="r" b="b"/>
              <a:pathLst>
                <a:path w="18491" h="10134" fill="none" extrusionOk="0">
                  <a:moveTo>
                    <a:pt x="15321" y="5283"/>
                  </a:moveTo>
                  <a:lnTo>
                    <a:pt x="15321" y="5283"/>
                  </a:lnTo>
                  <a:lnTo>
                    <a:pt x="14264" y="5331"/>
                  </a:lnTo>
                  <a:lnTo>
                    <a:pt x="13112" y="5331"/>
                  </a:lnTo>
                  <a:lnTo>
                    <a:pt x="12439" y="5283"/>
                  </a:lnTo>
                  <a:lnTo>
                    <a:pt x="11767" y="5187"/>
                  </a:lnTo>
                  <a:lnTo>
                    <a:pt x="11047" y="5043"/>
                  </a:lnTo>
                  <a:lnTo>
                    <a:pt x="10230" y="4851"/>
                  </a:lnTo>
                  <a:lnTo>
                    <a:pt x="9414" y="4611"/>
                  </a:lnTo>
                  <a:lnTo>
                    <a:pt x="8501" y="4275"/>
                  </a:lnTo>
                  <a:lnTo>
                    <a:pt x="7541" y="3843"/>
                  </a:lnTo>
                  <a:lnTo>
                    <a:pt x="6484" y="3314"/>
                  </a:lnTo>
                  <a:lnTo>
                    <a:pt x="5380" y="2690"/>
                  </a:lnTo>
                  <a:lnTo>
                    <a:pt x="4179" y="1922"/>
                  </a:lnTo>
                  <a:lnTo>
                    <a:pt x="2930" y="1009"/>
                  </a:lnTo>
                  <a:lnTo>
                    <a:pt x="1586" y="1"/>
                  </a:lnTo>
                  <a:lnTo>
                    <a:pt x="1" y="1777"/>
                  </a:lnTo>
                  <a:lnTo>
                    <a:pt x="1" y="1777"/>
                  </a:lnTo>
                  <a:lnTo>
                    <a:pt x="337" y="2210"/>
                  </a:lnTo>
                  <a:lnTo>
                    <a:pt x="1394" y="3362"/>
                  </a:lnTo>
                  <a:lnTo>
                    <a:pt x="2114" y="4083"/>
                  </a:lnTo>
                  <a:lnTo>
                    <a:pt x="3026" y="4899"/>
                  </a:lnTo>
                  <a:lnTo>
                    <a:pt x="4035" y="5716"/>
                  </a:lnTo>
                  <a:lnTo>
                    <a:pt x="5188" y="6580"/>
                  </a:lnTo>
                  <a:lnTo>
                    <a:pt x="6436" y="7444"/>
                  </a:lnTo>
                  <a:lnTo>
                    <a:pt x="7109" y="7829"/>
                  </a:lnTo>
                  <a:lnTo>
                    <a:pt x="7781" y="8213"/>
                  </a:lnTo>
                  <a:lnTo>
                    <a:pt x="8501" y="8549"/>
                  </a:lnTo>
                  <a:lnTo>
                    <a:pt x="9222" y="8885"/>
                  </a:lnTo>
                  <a:lnTo>
                    <a:pt x="9990" y="9221"/>
                  </a:lnTo>
                  <a:lnTo>
                    <a:pt x="10758" y="9461"/>
                  </a:lnTo>
                  <a:lnTo>
                    <a:pt x="11527" y="9702"/>
                  </a:lnTo>
                  <a:lnTo>
                    <a:pt x="12343" y="9894"/>
                  </a:lnTo>
                  <a:lnTo>
                    <a:pt x="13208" y="10038"/>
                  </a:lnTo>
                  <a:lnTo>
                    <a:pt x="14024" y="10086"/>
                  </a:lnTo>
                  <a:lnTo>
                    <a:pt x="14889" y="10134"/>
                  </a:lnTo>
                  <a:lnTo>
                    <a:pt x="15753" y="10134"/>
                  </a:lnTo>
                  <a:lnTo>
                    <a:pt x="16618" y="10038"/>
                  </a:lnTo>
                  <a:lnTo>
                    <a:pt x="17530" y="9894"/>
                  </a:lnTo>
                  <a:lnTo>
                    <a:pt x="17530" y="9894"/>
                  </a:lnTo>
                  <a:lnTo>
                    <a:pt x="17770" y="9798"/>
                  </a:lnTo>
                  <a:lnTo>
                    <a:pt x="18010" y="9654"/>
                  </a:lnTo>
                  <a:lnTo>
                    <a:pt x="18202" y="9461"/>
                  </a:lnTo>
                  <a:lnTo>
                    <a:pt x="18346" y="9269"/>
                  </a:lnTo>
                  <a:lnTo>
                    <a:pt x="18443" y="9029"/>
                  </a:lnTo>
                  <a:lnTo>
                    <a:pt x="18491" y="8741"/>
                  </a:lnTo>
                  <a:lnTo>
                    <a:pt x="18443" y="8501"/>
                  </a:lnTo>
                  <a:lnTo>
                    <a:pt x="18394" y="8213"/>
                  </a:lnTo>
                  <a:lnTo>
                    <a:pt x="17866" y="6964"/>
                  </a:lnTo>
                  <a:lnTo>
                    <a:pt x="17866" y="6964"/>
                  </a:lnTo>
                  <a:lnTo>
                    <a:pt x="17674" y="6580"/>
                  </a:lnTo>
                  <a:lnTo>
                    <a:pt x="17434" y="6244"/>
                  </a:lnTo>
                  <a:lnTo>
                    <a:pt x="17146" y="5956"/>
                  </a:lnTo>
                  <a:lnTo>
                    <a:pt x="16858" y="5716"/>
                  </a:lnTo>
                  <a:lnTo>
                    <a:pt x="16473" y="5523"/>
                  </a:lnTo>
                  <a:lnTo>
                    <a:pt x="16137" y="5379"/>
                  </a:lnTo>
                  <a:lnTo>
                    <a:pt x="15705" y="5283"/>
                  </a:lnTo>
                  <a:lnTo>
                    <a:pt x="15321" y="528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71"/>
            <p:cNvSpPr/>
            <p:nvPr/>
          </p:nvSpPr>
          <p:spPr>
            <a:xfrm>
              <a:off x="2111100" y="3029175"/>
              <a:ext cx="67250" cy="9625"/>
            </a:xfrm>
            <a:custGeom>
              <a:avLst/>
              <a:gdLst/>
              <a:ahLst/>
              <a:cxnLst/>
              <a:rect l="l" t="t" r="r" b="b"/>
              <a:pathLst>
                <a:path w="2690" h="385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144"/>
                  </a:lnTo>
                  <a:lnTo>
                    <a:pt x="1441" y="240"/>
                  </a:lnTo>
                  <a:lnTo>
                    <a:pt x="2065" y="336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065" y="336"/>
                  </a:lnTo>
                  <a:lnTo>
                    <a:pt x="1441" y="240"/>
                  </a:lnTo>
                  <a:lnTo>
                    <a:pt x="769" y="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CA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71"/>
            <p:cNvSpPr/>
            <p:nvPr/>
          </p:nvSpPr>
          <p:spPr>
            <a:xfrm>
              <a:off x="2111100" y="3029175"/>
              <a:ext cx="67250" cy="9625"/>
            </a:xfrm>
            <a:custGeom>
              <a:avLst/>
              <a:gdLst/>
              <a:ahLst/>
              <a:cxnLst/>
              <a:rect l="l" t="t" r="r" b="b"/>
              <a:pathLst>
                <a:path w="2690" h="38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144"/>
                  </a:lnTo>
                  <a:lnTo>
                    <a:pt x="1441" y="240"/>
                  </a:lnTo>
                  <a:lnTo>
                    <a:pt x="2065" y="336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065" y="336"/>
                  </a:lnTo>
                  <a:lnTo>
                    <a:pt x="1441" y="240"/>
                  </a:lnTo>
                  <a:lnTo>
                    <a:pt x="769" y="14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71"/>
            <p:cNvSpPr/>
            <p:nvPr/>
          </p:nvSpPr>
          <p:spPr>
            <a:xfrm>
              <a:off x="2178325" y="3038775"/>
              <a:ext cx="8425" cy="25"/>
            </a:xfrm>
            <a:custGeom>
              <a:avLst/>
              <a:gdLst/>
              <a:ahLst/>
              <a:cxnLst/>
              <a:rect l="l" t="t" r="r" b="b"/>
              <a:pathLst>
                <a:path w="337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79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71"/>
            <p:cNvSpPr/>
            <p:nvPr/>
          </p:nvSpPr>
          <p:spPr>
            <a:xfrm>
              <a:off x="2178325" y="3038775"/>
              <a:ext cx="8425" cy="25"/>
            </a:xfrm>
            <a:custGeom>
              <a:avLst/>
              <a:gdLst/>
              <a:ahLst/>
              <a:cxnLst/>
              <a:rect l="l" t="t" r="r" b="b"/>
              <a:pathLst>
                <a:path w="337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71"/>
            <p:cNvSpPr/>
            <p:nvPr/>
          </p:nvSpPr>
          <p:spPr>
            <a:xfrm>
              <a:off x="2099100" y="3029175"/>
              <a:ext cx="87650" cy="123675"/>
            </a:xfrm>
            <a:custGeom>
              <a:avLst/>
              <a:gdLst/>
              <a:ahLst/>
              <a:cxnLst/>
              <a:rect l="l" t="t" r="r" b="b"/>
              <a:pathLst>
                <a:path w="3506" h="4947" extrusionOk="0">
                  <a:moveTo>
                    <a:pt x="480" y="0"/>
                  </a:moveTo>
                  <a:lnTo>
                    <a:pt x="0" y="4226"/>
                  </a:lnTo>
                  <a:lnTo>
                    <a:pt x="1201" y="4659"/>
                  </a:lnTo>
                  <a:lnTo>
                    <a:pt x="1825" y="4803"/>
                  </a:lnTo>
                  <a:lnTo>
                    <a:pt x="2497" y="4947"/>
                  </a:lnTo>
                  <a:lnTo>
                    <a:pt x="3170" y="3410"/>
                  </a:lnTo>
                  <a:lnTo>
                    <a:pt x="3506" y="384"/>
                  </a:lnTo>
                  <a:lnTo>
                    <a:pt x="3170" y="384"/>
                  </a:lnTo>
                  <a:lnTo>
                    <a:pt x="2545" y="336"/>
                  </a:lnTo>
                  <a:lnTo>
                    <a:pt x="1921" y="240"/>
                  </a:lnTo>
                  <a:lnTo>
                    <a:pt x="1249" y="144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71"/>
            <p:cNvSpPr/>
            <p:nvPr/>
          </p:nvSpPr>
          <p:spPr>
            <a:xfrm>
              <a:off x="2099100" y="3029175"/>
              <a:ext cx="87650" cy="123675"/>
            </a:xfrm>
            <a:custGeom>
              <a:avLst/>
              <a:gdLst/>
              <a:ahLst/>
              <a:cxnLst/>
              <a:rect l="l" t="t" r="r" b="b"/>
              <a:pathLst>
                <a:path w="3506" h="4947" fill="none" extrusionOk="0">
                  <a:moveTo>
                    <a:pt x="480" y="0"/>
                  </a:moveTo>
                  <a:lnTo>
                    <a:pt x="0" y="4226"/>
                  </a:lnTo>
                  <a:lnTo>
                    <a:pt x="0" y="4226"/>
                  </a:lnTo>
                  <a:lnTo>
                    <a:pt x="1201" y="4659"/>
                  </a:lnTo>
                  <a:lnTo>
                    <a:pt x="1825" y="4803"/>
                  </a:lnTo>
                  <a:lnTo>
                    <a:pt x="2497" y="4947"/>
                  </a:lnTo>
                  <a:lnTo>
                    <a:pt x="3170" y="3410"/>
                  </a:lnTo>
                  <a:lnTo>
                    <a:pt x="3506" y="384"/>
                  </a:lnTo>
                  <a:lnTo>
                    <a:pt x="3506" y="384"/>
                  </a:lnTo>
                  <a:lnTo>
                    <a:pt x="3170" y="384"/>
                  </a:lnTo>
                  <a:lnTo>
                    <a:pt x="3170" y="384"/>
                  </a:lnTo>
                  <a:lnTo>
                    <a:pt x="3170" y="384"/>
                  </a:lnTo>
                  <a:lnTo>
                    <a:pt x="2545" y="336"/>
                  </a:lnTo>
                  <a:lnTo>
                    <a:pt x="1921" y="240"/>
                  </a:lnTo>
                  <a:lnTo>
                    <a:pt x="1249" y="144"/>
                  </a:lnTo>
                  <a:lnTo>
                    <a:pt x="4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71"/>
            <p:cNvSpPr/>
            <p:nvPr/>
          </p:nvSpPr>
          <p:spPr>
            <a:xfrm>
              <a:off x="2123100" y="3012350"/>
              <a:ext cx="202925" cy="156125"/>
            </a:xfrm>
            <a:custGeom>
              <a:avLst/>
              <a:gdLst/>
              <a:ahLst/>
              <a:cxnLst/>
              <a:rect l="l" t="t" r="r" b="b"/>
              <a:pathLst>
                <a:path w="8117" h="6245" extrusionOk="0">
                  <a:moveTo>
                    <a:pt x="241" y="1"/>
                  </a:moveTo>
                  <a:lnTo>
                    <a:pt x="1" y="5716"/>
                  </a:lnTo>
                  <a:lnTo>
                    <a:pt x="1057" y="5908"/>
                  </a:lnTo>
                  <a:lnTo>
                    <a:pt x="2114" y="6052"/>
                  </a:lnTo>
                  <a:lnTo>
                    <a:pt x="3410" y="6196"/>
                  </a:lnTo>
                  <a:lnTo>
                    <a:pt x="4755" y="6244"/>
                  </a:lnTo>
                  <a:lnTo>
                    <a:pt x="5379" y="6244"/>
                  </a:lnTo>
                  <a:lnTo>
                    <a:pt x="6004" y="6196"/>
                  </a:lnTo>
                  <a:lnTo>
                    <a:pt x="6532" y="6100"/>
                  </a:lnTo>
                  <a:lnTo>
                    <a:pt x="7012" y="5956"/>
                  </a:lnTo>
                  <a:lnTo>
                    <a:pt x="7444" y="5764"/>
                  </a:lnTo>
                  <a:lnTo>
                    <a:pt x="7589" y="5620"/>
                  </a:lnTo>
                  <a:lnTo>
                    <a:pt x="7685" y="5476"/>
                  </a:lnTo>
                  <a:lnTo>
                    <a:pt x="7925" y="5187"/>
                  </a:lnTo>
                  <a:lnTo>
                    <a:pt x="8021" y="4851"/>
                  </a:lnTo>
                  <a:lnTo>
                    <a:pt x="8117" y="4467"/>
                  </a:lnTo>
                  <a:lnTo>
                    <a:pt x="8117" y="4083"/>
                  </a:lnTo>
                  <a:lnTo>
                    <a:pt x="8069" y="3699"/>
                  </a:lnTo>
                  <a:lnTo>
                    <a:pt x="7973" y="3314"/>
                  </a:lnTo>
                  <a:lnTo>
                    <a:pt x="7829" y="2930"/>
                  </a:lnTo>
                  <a:lnTo>
                    <a:pt x="7685" y="2546"/>
                  </a:lnTo>
                  <a:lnTo>
                    <a:pt x="7444" y="2210"/>
                  </a:lnTo>
                  <a:lnTo>
                    <a:pt x="7252" y="1874"/>
                  </a:lnTo>
                  <a:lnTo>
                    <a:pt x="6964" y="1586"/>
                  </a:lnTo>
                  <a:lnTo>
                    <a:pt x="6724" y="1345"/>
                  </a:lnTo>
                  <a:lnTo>
                    <a:pt x="6436" y="1105"/>
                  </a:lnTo>
                  <a:lnTo>
                    <a:pt x="6148" y="961"/>
                  </a:lnTo>
                  <a:lnTo>
                    <a:pt x="5812" y="865"/>
                  </a:lnTo>
                  <a:lnTo>
                    <a:pt x="5523" y="865"/>
                  </a:lnTo>
                  <a:lnTo>
                    <a:pt x="4851" y="817"/>
                  </a:lnTo>
                  <a:lnTo>
                    <a:pt x="4035" y="721"/>
                  </a:lnTo>
                  <a:lnTo>
                    <a:pt x="2306" y="433"/>
                  </a:lnTo>
                  <a:lnTo>
                    <a:pt x="865" y="145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71"/>
            <p:cNvSpPr/>
            <p:nvPr/>
          </p:nvSpPr>
          <p:spPr>
            <a:xfrm>
              <a:off x="1758100" y="2821450"/>
              <a:ext cx="142900" cy="145300"/>
            </a:xfrm>
            <a:custGeom>
              <a:avLst/>
              <a:gdLst/>
              <a:ahLst/>
              <a:cxnLst/>
              <a:rect l="l" t="t" r="r" b="b"/>
              <a:pathLst>
                <a:path w="5716" h="5812" extrusionOk="0">
                  <a:moveTo>
                    <a:pt x="1730" y="1"/>
                  </a:moveTo>
                  <a:lnTo>
                    <a:pt x="1682" y="49"/>
                  </a:lnTo>
                  <a:lnTo>
                    <a:pt x="1634" y="97"/>
                  </a:lnTo>
                  <a:lnTo>
                    <a:pt x="1634" y="289"/>
                  </a:lnTo>
                  <a:lnTo>
                    <a:pt x="1778" y="529"/>
                  </a:lnTo>
                  <a:lnTo>
                    <a:pt x="1922" y="817"/>
                  </a:lnTo>
                  <a:lnTo>
                    <a:pt x="2114" y="1153"/>
                  </a:lnTo>
                  <a:lnTo>
                    <a:pt x="2594" y="1730"/>
                  </a:lnTo>
                  <a:lnTo>
                    <a:pt x="2882" y="2066"/>
                  </a:lnTo>
                  <a:lnTo>
                    <a:pt x="2354" y="1730"/>
                  </a:lnTo>
                  <a:lnTo>
                    <a:pt x="1586" y="1297"/>
                  </a:lnTo>
                  <a:lnTo>
                    <a:pt x="1202" y="1057"/>
                  </a:lnTo>
                  <a:lnTo>
                    <a:pt x="865" y="961"/>
                  </a:lnTo>
                  <a:lnTo>
                    <a:pt x="577" y="913"/>
                  </a:lnTo>
                  <a:lnTo>
                    <a:pt x="529" y="961"/>
                  </a:lnTo>
                  <a:lnTo>
                    <a:pt x="481" y="1009"/>
                  </a:lnTo>
                  <a:lnTo>
                    <a:pt x="481" y="1105"/>
                  </a:lnTo>
                  <a:lnTo>
                    <a:pt x="481" y="1249"/>
                  </a:lnTo>
                  <a:lnTo>
                    <a:pt x="673" y="1538"/>
                  </a:lnTo>
                  <a:lnTo>
                    <a:pt x="913" y="1874"/>
                  </a:lnTo>
                  <a:lnTo>
                    <a:pt x="1250" y="2162"/>
                  </a:lnTo>
                  <a:lnTo>
                    <a:pt x="1826" y="2738"/>
                  </a:lnTo>
                  <a:lnTo>
                    <a:pt x="2066" y="2930"/>
                  </a:lnTo>
                  <a:lnTo>
                    <a:pt x="2066" y="2930"/>
                  </a:lnTo>
                  <a:lnTo>
                    <a:pt x="1778" y="2786"/>
                  </a:lnTo>
                  <a:lnTo>
                    <a:pt x="1057" y="2498"/>
                  </a:lnTo>
                  <a:lnTo>
                    <a:pt x="673" y="2354"/>
                  </a:lnTo>
                  <a:lnTo>
                    <a:pt x="337" y="2258"/>
                  </a:lnTo>
                  <a:lnTo>
                    <a:pt x="49" y="2258"/>
                  </a:lnTo>
                  <a:lnTo>
                    <a:pt x="1" y="2354"/>
                  </a:lnTo>
                  <a:lnTo>
                    <a:pt x="1" y="2402"/>
                  </a:lnTo>
                  <a:lnTo>
                    <a:pt x="49" y="2498"/>
                  </a:lnTo>
                  <a:lnTo>
                    <a:pt x="241" y="2690"/>
                  </a:lnTo>
                  <a:lnTo>
                    <a:pt x="481" y="2882"/>
                  </a:lnTo>
                  <a:lnTo>
                    <a:pt x="769" y="3074"/>
                  </a:lnTo>
                  <a:lnTo>
                    <a:pt x="1394" y="3411"/>
                  </a:lnTo>
                  <a:lnTo>
                    <a:pt x="1730" y="3603"/>
                  </a:lnTo>
                  <a:lnTo>
                    <a:pt x="1730" y="3603"/>
                  </a:lnTo>
                  <a:lnTo>
                    <a:pt x="1394" y="3555"/>
                  </a:lnTo>
                  <a:lnTo>
                    <a:pt x="529" y="3555"/>
                  </a:lnTo>
                  <a:lnTo>
                    <a:pt x="289" y="3603"/>
                  </a:lnTo>
                  <a:lnTo>
                    <a:pt x="145" y="3651"/>
                  </a:lnTo>
                  <a:lnTo>
                    <a:pt x="97" y="3699"/>
                  </a:lnTo>
                  <a:lnTo>
                    <a:pt x="49" y="3747"/>
                  </a:lnTo>
                  <a:lnTo>
                    <a:pt x="97" y="3843"/>
                  </a:lnTo>
                  <a:lnTo>
                    <a:pt x="241" y="3939"/>
                  </a:lnTo>
                  <a:lnTo>
                    <a:pt x="625" y="4179"/>
                  </a:lnTo>
                  <a:lnTo>
                    <a:pt x="1202" y="4371"/>
                  </a:lnTo>
                  <a:lnTo>
                    <a:pt x="1730" y="4515"/>
                  </a:lnTo>
                  <a:lnTo>
                    <a:pt x="1826" y="4755"/>
                  </a:lnTo>
                  <a:lnTo>
                    <a:pt x="1970" y="4995"/>
                  </a:lnTo>
                  <a:lnTo>
                    <a:pt x="2114" y="5187"/>
                  </a:lnTo>
                  <a:lnTo>
                    <a:pt x="2306" y="5380"/>
                  </a:lnTo>
                  <a:lnTo>
                    <a:pt x="2594" y="5572"/>
                  </a:lnTo>
                  <a:lnTo>
                    <a:pt x="2882" y="5716"/>
                  </a:lnTo>
                  <a:lnTo>
                    <a:pt x="3219" y="5812"/>
                  </a:lnTo>
                  <a:lnTo>
                    <a:pt x="3555" y="5812"/>
                  </a:lnTo>
                  <a:lnTo>
                    <a:pt x="3891" y="5716"/>
                  </a:lnTo>
                  <a:lnTo>
                    <a:pt x="4227" y="5620"/>
                  </a:lnTo>
                  <a:lnTo>
                    <a:pt x="4515" y="5428"/>
                  </a:lnTo>
                  <a:lnTo>
                    <a:pt x="4755" y="5187"/>
                  </a:lnTo>
                  <a:lnTo>
                    <a:pt x="5284" y="4515"/>
                  </a:lnTo>
                  <a:lnTo>
                    <a:pt x="5476" y="4275"/>
                  </a:lnTo>
                  <a:lnTo>
                    <a:pt x="5620" y="3987"/>
                  </a:lnTo>
                  <a:lnTo>
                    <a:pt x="5668" y="3699"/>
                  </a:lnTo>
                  <a:lnTo>
                    <a:pt x="5716" y="3411"/>
                  </a:lnTo>
                  <a:lnTo>
                    <a:pt x="5668" y="3122"/>
                  </a:lnTo>
                  <a:lnTo>
                    <a:pt x="5620" y="2834"/>
                  </a:lnTo>
                  <a:lnTo>
                    <a:pt x="5476" y="2546"/>
                  </a:lnTo>
                  <a:lnTo>
                    <a:pt x="5332" y="2306"/>
                  </a:lnTo>
                  <a:lnTo>
                    <a:pt x="5188" y="1730"/>
                  </a:lnTo>
                  <a:lnTo>
                    <a:pt x="4996" y="913"/>
                  </a:lnTo>
                  <a:lnTo>
                    <a:pt x="4851" y="529"/>
                  </a:lnTo>
                  <a:lnTo>
                    <a:pt x="4707" y="241"/>
                  </a:lnTo>
                  <a:lnTo>
                    <a:pt x="4563" y="49"/>
                  </a:lnTo>
                  <a:lnTo>
                    <a:pt x="4467" y="1"/>
                  </a:lnTo>
                  <a:lnTo>
                    <a:pt x="4419" y="49"/>
                  </a:lnTo>
                  <a:lnTo>
                    <a:pt x="4275" y="145"/>
                  </a:lnTo>
                  <a:lnTo>
                    <a:pt x="4179" y="289"/>
                  </a:lnTo>
                  <a:lnTo>
                    <a:pt x="4131" y="481"/>
                  </a:lnTo>
                  <a:lnTo>
                    <a:pt x="4131" y="721"/>
                  </a:lnTo>
                  <a:lnTo>
                    <a:pt x="4131" y="1249"/>
                  </a:lnTo>
                  <a:lnTo>
                    <a:pt x="4179" y="1682"/>
                  </a:lnTo>
                  <a:lnTo>
                    <a:pt x="3699" y="1682"/>
                  </a:lnTo>
                  <a:lnTo>
                    <a:pt x="3171" y="1153"/>
                  </a:lnTo>
                  <a:lnTo>
                    <a:pt x="2498" y="529"/>
                  </a:lnTo>
                  <a:lnTo>
                    <a:pt x="2210" y="289"/>
                  </a:lnTo>
                  <a:lnTo>
                    <a:pt x="1922" y="97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5" name="Google Shape;4205;p71"/>
          <p:cNvGrpSpPr/>
          <p:nvPr/>
        </p:nvGrpSpPr>
        <p:grpSpPr>
          <a:xfrm flipH="1">
            <a:off x="421878" y="2062051"/>
            <a:ext cx="2086802" cy="2520949"/>
            <a:chOff x="1856550" y="593100"/>
            <a:chExt cx="1159850" cy="1401150"/>
          </a:xfrm>
        </p:grpSpPr>
        <p:sp>
          <p:nvSpPr>
            <p:cNvPr id="4206" name="Google Shape;4206;p71"/>
            <p:cNvSpPr/>
            <p:nvPr/>
          </p:nvSpPr>
          <p:spPr>
            <a:xfrm>
              <a:off x="2866300" y="1556000"/>
              <a:ext cx="150100" cy="141700"/>
            </a:xfrm>
            <a:custGeom>
              <a:avLst/>
              <a:gdLst/>
              <a:ahLst/>
              <a:cxnLst/>
              <a:rect l="l" t="t" r="r" b="b"/>
              <a:pathLst>
                <a:path w="6004" h="5668" extrusionOk="0">
                  <a:moveTo>
                    <a:pt x="2305" y="0"/>
                  </a:moveTo>
                  <a:lnTo>
                    <a:pt x="2017" y="48"/>
                  </a:lnTo>
                  <a:lnTo>
                    <a:pt x="1729" y="96"/>
                  </a:lnTo>
                  <a:lnTo>
                    <a:pt x="1489" y="240"/>
                  </a:lnTo>
                  <a:lnTo>
                    <a:pt x="1201" y="384"/>
                  </a:lnTo>
                  <a:lnTo>
                    <a:pt x="1009" y="625"/>
                  </a:lnTo>
                  <a:lnTo>
                    <a:pt x="432" y="1249"/>
                  </a:lnTo>
                  <a:lnTo>
                    <a:pt x="240" y="1537"/>
                  </a:lnTo>
                  <a:lnTo>
                    <a:pt x="96" y="1825"/>
                  </a:lnTo>
                  <a:lnTo>
                    <a:pt x="0" y="2161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192" y="3122"/>
                  </a:lnTo>
                  <a:lnTo>
                    <a:pt x="336" y="3458"/>
                  </a:lnTo>
                  <a:lnTo>
                    <a:pt x="576" y="3698"/>
                  </a:lnTo>
                  <a:lnTo>
                    <a:pt x="817" y="3842"/>
                  </a:lnTo>
                  <a:lnTo>
                    <a:pt x="1057" y="3986"/>
                  </a:lnTo>
                  <a:lnTo>
                    <a:pt x="1297" y="4082"/>
                  </a:lnTo>
                  <a:lnTo>
                    <a:pt x="1537" y="4130"/>
                  </a:lnTo>
                  <a:lnTo>
                    <a:pt x="1777" y="4611"/>
                  </a:lnTo>
                  <a:lnTo>
                    <a:pt x="2065" y="5139"/>
                  </a:lnTo>
                  <a:lnTo>
                    <a:pt x="2305" y="5523"/>
                  </a:lnTo>
                  <a:lnTo>
                    <a:pt x="2449" y="5619"/>
                  </a:lnTo>
                  <a:lnTo>
                    <a:pt x="2546" y="5667"/>
                  </a:lnTo>
                  <a:lnTo>
                    <a:pt x="2594" y="5619"/>
                  </a:lnTo>
                  <a:lnTo>
                    <a:pt x="2642" y="5571"/>
                  </a:lnTo>
                  <a:lnTo>
                    <a:pt x="2690" y="5379"/>
                  </a:lnTo>
                  <a:lnTo>
                    <a:pt x="2690" y="5139"/>
                  </a:lnTo>
                  <a:lnTo>
                    <a:pt x="2642" y="4851"/>
                  </a:lnTo>
                  <a:lnTo>
                    <a:pt x="2546" y="4322"/>
                  </a:lnTo>
                  <a:lnTo>
                    <a:pt x="2449" y="3986"/>
                  </a:lnTo>
                  <a:lnTo>
                    <a:pt x="2690" y="4322"/>
                  </a:lnTo>
                  <a:lnTo>
                    <a:pt x="3074" y="4851"/>
                  </a:lnTo>
                  <a:lnTo>
                    <a:pt x="3314" y="5091"/>
                  </a:lnTo>
                  <a:lnTo>
                    <a:pt x="3554" y="5331"/>
                  </a:lnTo>
                  <a:lnTo>
                    <a:pt x="3794" y="5475"/>
                  </a:lnTo>
                  <a:lnTo>
                    <a:pt x="4034" y="5475"/>
                  </a:lnTo>
                  <a:lnTo>
                    <a:pt x="4034" y="5379"/>
                  </a:lnTo>
                  <a:lnTo>
                    <a:pt x="3986" y="5139"/>
                  </a:lnTo>
                  <a:lnTo>
                    <a:pt x="3842" y="4851"/>
                  </a:lnTo>
                  <a:lnTo>
                    <a:pt x="3650" y="4467"/>
                  </a:lnTo>
                  <a:lnTo>
                    <a:pt x="3266" y="3842"/>
                  </a:lnTo>
                  <a:lnTo>
                    <a:pt x="3026" y="3554"/>
                  </a:lnTo>
                  <a:lnTo>
                    <a:pt x="3314" y="3746"/>
                  </a:lnTo>
                  <a:lnTo>
                    <a:pt x="3938" y="4274"/>
                  </a:lnTo>
                  <a:lnTo>
                    <a:pt x="4274" y="4515"/>
                  </a:lnTo>
                  <a:lnTo>
                    <a:pt x="4659" y="4707"/>
                  </a:lnTo>
                  <a:lnTo>
                    <a:pt x="4947" y="4851"/>
                  </a:lnTo>
                  <a:lnTo>
                    <a:pt x="5187" y="4851"/>
                  </a:lnTo>
                  <a:lnTo>
                    <a:pt x="5235" y="4803"/>
                  </a:lnTo>
                  <a:lnTo>
                    <a:pt x="5283" y="4707"/>
                  </a:lnTo>
                  <a:lnTo>
                    <a:pt x="5187" y="4467"/>
                  </a:lnTo>
                  <a:lnTo>
                    <a:pt x="5043" y="4130"/>
                  </a:lnTo>
                  <a:lnTo>
                    <a:pt x="4755" y="3794"/>
                  </a:lnTo>
                  <a:lnTo>
                    <a:pt x="4178" y="3074"/>
                  </a:lnTo>
                  <a:lnTo>
                    <a:pt x="3794" y="2642"/>
                  </a:lnTo>
                  <a:lnTo>
                    <a:pt x="4178" y="2882"/>
                  </a:lnTo>
                  <a:lnTo>
                    <a:pt x="4803" y="3218"/>
                  </a:lnTo>
                  <a:lnTo>
                    <a:pt x="5139" y="3362"/>
                  </a:lnTo>
                  <a:lnTo>
                    <a:pt x="5475" y="3506"/>
                  </a:lnTo>
                  <a:lnTo>
                    <a:pt x="5715" y="3554"/>
                  </a:lnTo>
                  <a:lnTo>
                    <a:pt x="5955" y="3554"/>
                  </a:lnTo>
                  <a:lnTo>
                    <a:pt x="6003" y="3506"/>
                  </a:lnTo>
                  <a:lnTo>
                    <a:pt x="6003" y="3458"/>
                  </a:lnTo>
                  <a:lnTo>
                    <a:pt x="5859" y="3266"/>
                  </a:lnTo>
                  <a:lnTo>
                    <a:pt x="5667" y="3026"/>
                  </a:lnTo>
                  <a:lnTo>
                    <a:pt x="5331" y="2738"/>
                  </a:lnTo>
                  <a:lnTo>
                    <a:pt x="4611" y="2209"/>
                  </a:lnTo>
                  <a:lnTo>
                    <a:pt x="4034" y="1777"/>
                  </a:lnTo>
                  <a:lnTo>
                    <a:pt x="4034" y="1537"/>
                  </a:lnTo>
                  <a:lnTo>
                    <a:pt x="3986" y="1297"/>
                  </a:lnTo>
                  <a:lnTo>
                    <a:pt x="4419" y="1297"/>
                  </a:lnTo>
                  <a:lnTo>
                    <a:pt x="4899" y="1201"/>
                  </a:lnTo>
                  <a:lnTo>
                    <a:pt x="5139" y="1153"/>
                  </a:lnTo>
                  <a:lnTo>
                    <a:pt x="5331" y="1057"/>
                  </a:lnTo>
                  <a:lnTo>
                    <a:pt x="5475" y="961"/>
                  </a:lnTo>
                  <a:lnTo>
                    <a:pt x="5571" y="817"/>
                  </a:lnTo>
                  <a:lnTo>
                    <a:pt x="5571" y="721"/>
                  </a:lnTo>
                  <a:lnTo>
                    <a:pt x="5523" y="673"/>
                  </a:lnTo>
                  <a:lnTo>
                    <a:pt x="5331" y="528"/>
                  </a:lnTo>
                  <a:lnTo>
                    <a:pt x="4995" y="432"/>
                  </a:lnTo>
                  <a:lnTo>
                    <a:pt x="4611" y="336"/>
                  </a:lnTo>
                  <a:lnTo>
                    <a:pt x="3794" y="288"/>
                  </a:lnTo>
                  <a:lnTo>
                    <a:pt x="3170" y="240"/>
                  </a:lnTo>
                  <a:lnTo>
                    <a:pt x="2882" y="144"/>
                  </a:lnTo>
                  <a:lnTo>
                    <a:pt x="2594" y="4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7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extrusionOk="0">
                  <a:moveTo>
                    <a:pt x="384" y="0"/>
                  </a:moveTo>
                  <a:lnTo>
                    <a:pt x="0" y="4851"/>
                  </a:lnTo>
                  <a:lnTo>
                    <a:pt x="16089" y="14024"/>
                  </a:lnTo>
                  <a:lnTo>
                    <a:pt x="17529" y="12055"/>
                  </a:lnTo>
                  <a:lnTo>
                    <a:pt x="17193" y="11622"/>
                  </a:lnTo>
                  <a:lnTo>
                    <a:pt x="16761" y="11190"/>
                  </a:lnTo>
                  <a:lnTo>
                    <a:pt x="15752" y="10230"/>
                  </a:lnTo>
                  <a:lnTo>
                    <a:pt x="14648" y="9221"/>
                  </a:lnTo>
                  <a:lnTo>
                    <a:pt x="13351" y="8213"/>
                  </a:lnTo>
                  <a:lnTo>
                    <a:pt x="11958" y="7204"/>
                  </a:lnTo>
                  <a:lnTo>
                    <a:pt x="10566" y="6244"/>
                  </a:lnTo>
                  <a:lnTo>
                    <a:pt x="9077" y="5235"/>
                  </a:lnTo>
                  <a:lnTo>
                    <a:pt x="7636" y="4323"/>
                  </a:lnTo>
                  <a:lnTo>
                    <a:pt x="4899" y="2594"/>
                  </a:lnTo>
                  <a:lnTo>
                    <a:pt x="2594" y="1249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7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fill="none" extrusionOk="0">
                  <a:moveTo>
                    <a:pt x="384" y="0"/>
                  </a:moveTo>
                  <a:lnTo>
                    <a:pt x="384" y="0"/>
                  </a:lnTo>
                  <a:lnTo>
                    <a:pt x="2594" y="1249"/>
                  </a:lnTo>
                  <a:lnTo>
                    <a:pt x="4899" y="2594"/>
                  </a:lnTo>
                  <a:lnTo>
                    <a:pt x="7636" y="4323"/>
                  </a:lnTo>
                  <a:lnTo>
                    <a:pt x="9077" y="5235"/>
                  </a:lnTo>
                  <a:lnTo>
                    <a:pt x="10566" y="6244"/>
                  </a:lnTo>
                  <a:lnTo>
                    <a:pt x="11958" y="7204"/>
                  </a:lnTo>
                  <a:lnTo>
                    <a:pt x="13351" y="8213"/>
                  </a:lnTo>
                  <a:lnTo>
                    <a:pt x="14648" y="9221"/>
                  </a:lnTo>
                  <a:lnTo>
                    <a:pt x="15752" y="10230"/>
                  </a:lnTo>
                  <a:lnTo>
                    <a:pt x="16761" y="11190"/>
                  </a:lnTo>
                  <a:lnTo>
                    <a:pt x="17193" y="11622"/>
                  </a:lnTo>
                  <a:lnTo>
                    <a:pt x="17529" y="12055"/>
                  </a:lnTo>
                  <a:lnTo>
                    <a:pt x="16089" y="14024"/>
                  </a:lnTo>
                  <a:lnTo>
                    <a:pt x="0" y="485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7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extrusionOk="0">
                  <a:moveTo>
                    <a:pt x="961" y="1"/>
                  </a:moveTo>
                  <a:lnTo>
                    <a:pt x="480" y="2354"/>
                  </a:lnTo>
                  <a:lnTo>
                    <a:pt x="144" y="4083"/>
                  </a:lnTo>
                  <a:lnTo>
                    <a:pt x="0" y="5092"/>
                  </a:lnTo>
                  <a:lnTo>
                    <a:pt x="48" y="5188"/>
                  </a:lnTo>
                  <a:lnTo>
                    <a:pt x="240" y="5380"/>
                  </a:lnTo>
                  <a:lnTo>
                    <a:pt x="865" y="5812"/>
                  </a:lnTo>
                  <a:lnTo>
                    <a:pt x="1777" y="6388"/>
                  </a:lnTo>
                  <a:lnTo>
                    <a:pt x="2786" y="6965"/>
                  </a:lnTo>
                  <a:lnTo>
                    <a:pt x="4755" y="8021"/>
                  </a:lnTo>
                  <a:lnTo>
                    <a:pt x="5619" y="8501"/>
                  </a:lnTo>
                  <a:lnTo>
                    <a:pt x="6291" y="9606"/>
                  </a:lnTo>
                  <a:lnTo>
                    <a:pt x="6435" y="9750"/>
                  </a:lnTo>
                  <a:lnTo>
                    <a:pt x="6676" y="9846"/>
                  </a:lnTo>
                  <a:lnTo>
                    <a:pt x="7012" y="9942"/>
                  </a:lnTo>
                  <a:lnTo>
                    <a:pt x="7300" y="9990"/>
                  </a:lnTo>
                  <a:lnTo>
                    <a:pt x="7876" y="10038"/>
                  </a:lnTo>
                  <a:lnTo>
                    <a:pt x="8116" y="10038"/>
                  </a:lnTo>
                  <a:lnTo>
                    <a:pt x="8164" y="10086"/>
                  </a:lnTo>
                  <a:lnTo>
                    <a:pt x="8357" y="10278"/>
                  </a:lnTo>
                  <a:lnTo>
                    <a:pt x="8645" y="10470"/>
                  </a:lnTo>
                  <a:lnTo>
                    <a:pt x="8837" y="10566"/>
                  </a:lnTo>
                  <a:lnTo>
                    <a:pt x="9125" y="10615"/>
                  </a:lnTo>
                  <a:lnTo>
                    <a:pt x="9269" y="10615"/>
                  </a:lnTo>
                  <a:lnTo>
                    <a:pt x="9413" y="10566"/>
                  </a:lnTo>
                  <a:lnTo>
                    <a:pt x="9605" y="10422"/>
                  </a:lnTo>
                  <a:lnTo>
                    <a:pt x="9749" y="10230"/>
                  </a:lnTo>
                  <a:lnTo>
                    <a:pt x="10085" y="9798"/>
                  </a:lnTo>
                  <a:lnTo>
                    <a:pt x="10470" y="9222"/>
                  </a:lnTo>
                  <a:lnTo>
                    <a:pt x="10758" y="8645"/>
                  </a:lnTo>
                  <a:lnTo>
                    <a:pt x="11046" y="8069"/>
                  </a:lnTo>
                  <a:lnTo>
                    <a:pt x="11334" y="7349"/>
                  </a:lnTo>
                  <a:lnTo>
                    <a:pt x="11334" y="7205"/>
                  </a:lnTo>
                  <a:lnTo>
                    <a:pt x="11286" y="7109"/>
                  </a:lnTo>
                  <a:lnTo>
                    <a:pt x="11190" y="7061"/>
                  </a:lnTo>
                  <a:lnTo>
                    <a:pt x="10806" y="7061"/>
                  </a:lnTo>
                  <a:lnTo>
                    <a:pt x="10662" y="7109"/>
                  </a:lnTo>
                  <a:lnTo>
                    <a:pt x="10614" y="6580"/>
                  </a:lnTo>
                  <a:lnTo>
                    <a:pt x="10470" y="6148"/>
                  </a:lnTo>
                  <a:lnTo>
                    <a:pt x="10374" y="5908"/>
                  </a:lnTo>
                  <a:lnTo>
                    <a:pt x="10278" y="5716"/>
                  </a:lnTo>
                  <a:lnTo>
                    <a:pt x="10085" y="5524"/>
                  </a:lnTo>
                  <a:lnTo>
                    <a:pt x="9941" y="5476"/>
                  </a:lnTo>
                  <a:lnTo>
                    <a:pt x="9749" y="5428"/>
                  </a:lnTo>
                  <a:lnTo>
                    <a:pt x="9605" y="5428"/>
                  </a:lnTo>
                  <a:lnTo>
                    <a:pt x="9317" y="5524"/>
                  </a:lnTo>
                  <a:lnTo>
                    <a:pt x="9173" y="5572"/>
                  </a:lnTo>
                  <a:lnTo>
                    <a:pt x="9077" y="5476"/>
                  </a:lnTo>
                  <a:lnTo>
                    <a:pt x="8789" y="5092"/>
                  </a:lnTo>
                  <a:lnTo>
                    <a:pt x="8164" y="4563"/>
                  </a:lnTo>
                  <a:lnTo>
                    <a:pt x="7732" y="4227"/>
                  </a:lnTo>
                  <a:lnTo>
                    <a:pt x="7156" y="3843"/>
                  </a:lnTo>
                  <a:lnTo>
                    <a:pt x="3458" y="1538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7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3458" y="1538"/>
                  </a:lnTo>
                  <a:lnTo>
                    <a:pt x="7156" y="3843"/>
                  </a:lnTo>
                  <a:lnTo>
                    <a:pt x="7156" y="3843"/>
                  </a:lnTo>
                  <a:lnTo>
                    <a:pt x="7732" y="4227"/>
                  </a:lnTo>
                  <a:lnTo>
                    <a:pt x="8164" y="4563"/>
                  </a:lnTo>
                  <a:lnTo>
                    <a:pt x="8789" y="5092"/>
                  </a:lnTo>
                  <a:lnTo>
                    <a:pt x="9077" y="5476"/>
                  </a:lnTo>
                  <a:lnTo>
                    <a:pt x="9173" y="5572"/>
                  </a:lnTo>
                  <a:lnTo>
                    <a:pt x="9173" y="5572"/>
                  </a:lnTo>
                  <a:lnTo>
                    <a:pt x="9317" y="5524"/>
                  </a:lnTo>
                  <a:lnTo>
                    <a:pt x="9605" y="5428"/>
                  </a:lnTo>
                  <a:lnTo>
                    <a:pt x="9749" y="5428"/>
                  </a:lnTo>
                  <a:lnTo>
                    <a:pt x="9941" y="5476"/>
                  </a:lnTo>
                  <a:lnTo>
                    <a:pt x="10085" y="5524"/>
                  </a:lnTo>
                  <a:lnTo>
                    <a:pt x="10278" y="5716"/>
                  </a:lnTo>
                  <a:lnTo>
                    <a:pt x="10278" y="5716"/>
                  </a:lnTo>
                  <a:lnTo>
                    <a:pt x="10374" y="5908"/>
                  </a:lnTo>
                  <a:lnTo>
                    <a:pt x="10470" y="6148"/>
                  </a:lnTo>
                  <a:lnTo>
                    <a:pt x="10614" y="6580"/>
                  </a:lnTo>
                  <a:lnTo>
                    <a:pt x="10662" y="7109"/>
                  </a:lnTo>
                  <a:lnTo>
                    <a:pt x="10662" y="7109"/>
                  </a:lnTo>
                  <a:lnTo>
                    <a:pt x="10806" y="7061"/>
                  </a:lnTo>
                  <a:lnTo>
                    <a:pt x="11046" y="7061"/>
                  </a:lnTo>
                  <a:lnTo>
                    <a:pt x="11190" y="7061"/>
                  </a:lnTo>
                  <a:lnTo>
                    <a:pt x="11286" y="7109"/>
                  </a:lnTo>
                  <a:lnTo>
                    <a:pt x="11334" y="7205"/>
                  </a:lnTo>
                  <a:lnTo>
                    <a:pt x="11334" y="7349"/>
                  </a:lnTo>
                  <a:lnTo>
                    <a:pt x="11334" y="7349"/>
                  </a:lnTo>
                  <a:lnTo>
                    <a:pt x="11046" y="8069"/>
                  </a:lnTo>
                  <a:lnTo>
                    <a:pt x="10758" y="8645"/>
                  </a:lnTo>
                  <a:lnTo>
                    <a:pt x="10470" y="9222"/>
                  </a:lnTo>
                  <a:lnTo>
                    <a:pt x="10085" y="9798"/>
                  </a:lnTo>
                  <a:lnTo>
                    <a:pt x="9749" y="10230"/>
                  </a:lnTo>
                  <a:lnTo>
                    <a:pt x="9605" y="10422"/>
                  </a:lnTo>
                  <a:lnTo>
                    <a:pt x="9413" y="10566"/>
                  </a:lnTo>
                  <a:lnTo>
                    <a:pt x="9269" y="10615"/>
                  </a:lnTo>
                  <a:lnTo>
                    <a:pt x="9125" y="10615"/>
                  </a:lnTo>
                  <a:lnTo>
                    <a:pt x="9125" y="10615"/>
                  </a:lnTo>
                  <a:lnTo>
                    <a:pt x="8837" y="10566"/>
                  </a:lnTo>
                  <a:lnTo>
                    <a:pt x="8645" y="10470"/>
                  </a:lnTo>
                  <a:lnTo>
                    <a:pt x="8357" y="10278"/>
                  </a:lnTo>
                  <a:lnTo>
                    <a:pt x="8164" y="10086"/>
                  </a:lnTo>
                  <a:lnTo>
                    <a:pt x="8116" y="10038"/>
                  </a:lnTo>
                  <a:lnTo>
                    <a:pt x="8116" y="10038"/>
                  </a:lnTo>
                  <a:lnTo>
                    <a:pt x="7876" y="10038"/>
                  </a:lnTo>
                  <a:lnTo>
                    <a:pt x="7300" y="9990"/>
                  </a:lnTo>
                  <a:lnTo>
                    <a:pt x="7012" y="9942"/>
                  </a:lnTo>
                  <a:lnTo>
                    <a:pt x="6676" y="9846"/>
                  </a:lnTo>
                  <a:lnTo>
                    <a:pt x="6435" y="9750"/>
                  </a:lnTo>
                  <a:lnTo>
                    <a:pt x="6291" y="9606"/>
                  </a:lnTo>
                  <a:lnTo>
                    <a:pt x="6291" y="9606"/>
                  </a:lnTo>
                  <a:lnTo>
                    <a:pt x="5619" y="8501"/>
                  </a:lnTo>
                  <a:lnTo>
                    <a:pt x="5619" y="8501"/>
                  </a:lnTo>
                  <a:lnTo>
                    <a:pt x="4755" y="8021"/>
                  </a:lnTo>
                  <a:lnTo>
                    <a:pt x="2786" y="6965"/>
                  </a:lnTo>
                  <a:lnTo>
                    <a:pt x="1777" y="6388"/>
                  </a:lnTo>
                  <a:lnTo>
                    <a:pt x="865" y="5812"/>
                  </a:lnTo>
                  <a:lnTo>
                    <a:pt x="240" y="5380"/>
                  </a:lnTo>
                  <a:lnTo>
                    <a:pt x="48" y="5188"/>
                  </a:lnTo>
                  <a:lnTo>
                    <a:pt x="0" y="5092"/>
                  </a:lnTo>
                  <a:lnTo>
                    <a:pt x="0" y="5092"/>
                  </a:lnTo>
                  <a:lnTo>
                    <a:pt x="144" y="4083"/>
                  </a:lnTo>
                  <a:lnTo>
                    <a:pt x="480" y="2354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7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extrusionOk="0">
                  <a:moveTo>
                    <a:pt x="1537" y="0"/>
                  </a:move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7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fill="none" extrusionOk="0">
                  <a:moveTo>
                    <a:pt x="1537" y="0"/>
                  </a:moveTo>
                  <a:lnTo>
                    <a:pt x="1537" y="0"/>
                  </a:ln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2498" y="577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7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extrusionOk="0">
                  <a:moveTo>
                    <a:pt x="0" y="0"/>
                  </a:moveTo>
                  <a:lnTo>
                    <a:pt x="721" y="6484"/>
                  </a:lnTo>
                  <a:lnTo>
                    <a:pt x="5571" y="9125"/>
                  </a:lnTo>
                  <a:lnTo>
                    <a:pt x="6340" y="6580"/>
                  </a:lnTo>
                  <a:lnTo>
                    <a:pt x="6964" y="4707"/>
                  </a:lnTo>
                  <a:lnTo>
                    <a:pt x="7156" y="3938"/>
                  </a:lnTo>
                  <a:lnTo>
                    <a:pt x="7300" y="3458"/>
                  </a:lnTo>
                  <a:lnTo>
                    <a:pt x="7252" y="3362"/>
                  </a:lnTo>
                  <a:lnTo>
                    <a:pt x="7204" y="3266"/>
                  </a:lnTo>
                  <a:lnTo>
                    <a:pt x="7012" y="3074"/>
                  </a:lnTo>
                  <a:lnTo>
                    <a:pt x="6676" y="2834"/>
                  </a:lnTo>
                  <a:lnTo>
                    <a:pt x="6196" y="2546"/>
                  </a:lnTo>
                  <a:lnTo>
                    <a:pt x="5043" y="1969"/>
                  </a:lnTo>
                  <a:lnTo>
                    <a:pt x="3698" y="1393"/>
                  </a:lnTo>
                  <a:lnTo>
                    <a:pt x="1153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7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153" y="432"/>
                  </a:lnTo>
                  <a:lnTo>
                    <a:pt x="3698" y="1393"/>
                  </a:lnTo>
                  <a:lnTo>
                    <a:pt x="5043" y="1969"/>
                  </a:lnTo>
                  <a:lnTo>
                    <a:pt x="6196" y="2546"/>
                  </a:lnTo>
                  <a:lnTo>
                    <a:pt x="6676" y="2834"/>
                  </a:lnTo>
                  <a:lnTo>
                    <a:pt x="7012" y="3074"/>
                  </a:lnTo>
                  <a:lnTo>
                    <a:pt x="7204" y="3266"/>
                  </a:lnTo>
                  <a:lnTo>
                    <a:pt x="7252" y="3362"/>
                  </a:lnTo>
                  <a:lnTo>
                    <a:pt x="7300" y="3458"/>
                  </a:lnTo>
                  <a:lnTo>
                    <a:pt x="7300" y="3458"/>
                  </a:lnTo>
                  <a:lnTo>
                    <a:pt x="7156" y="3938"/>
                  </a:lnTo>
                  <a:lnTo>
                    <a:pt x="6964" y="4707"/>
                  </a:lnTo>
                  <a:lnTo>
                    <a:pt x="6340" y="6580"/>
                  </a:lnTo>
                  <a:lnTo>
                    <a:pt x="5571" y="9125"/>
                  </a:lnTo>
                  <a:lnTo>
                    <a:pt x="721" y="64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71"/>
            <p:cNvSpPr/>
            <p:nvPr/>
          </p:nvSpPr>
          <p:spPr>
            <a:xfrm>
              <a:off x="1856550" y="1399900"/>
              <a:ext cx="153725" cy="141700"/>
            </a:xfrm>
            <a:custGeom>
              <a:avLst/>
              <a:gdLst/>
              <a:ahLst/>
              <a:cxnLst/>
              <a:rect l="l" t="t" r="r" b="b"/>
              <a:pathLst>
                <a:path w="6149" h="5668" extrusionOk="0">
                  <a:moveTo>
                    <a:pt x="1586" y="1"/>
                  </a:moveTo>
                  <a:lnTo>
                    <a:pt x="1250" y="49"/>
                  </a:lnTo>
                  <a:lnTo>
                    <a:pt x="1058" y="145"/>
                  </a:lnTo>
                  <a:lnTo>
                    <a:pt x="1010" y="193"/>
                  </a:lnTo>
                  <a:lnTo>
                    <a:pt x="961" y="289"/>
                  </a:lnTo>
                  <a:lnTo>
                    <a:pt x="1010" y="433"/>
                  </a:lnTo>
                  <a:lnTo>
                    <a:pt x="1154" y="577"/>
                  </a:lnTo>
                  <a:lnTo>
                    <a:pt x="1298" y="673"/>
                  </a:lnTo>
                  <a:lnTo>
                    <a:pt x="1538" y="817"/>
                  </a:lnTo>
                  <a:lnTo>
                    <a:pt x="2018" y="961"/>
                  </a:lnTo>
                  <a:lnTo>
                    <a:pt x="2450" y="1106"/>
                  </a:lnTo>
                  <a:lnTo>
                    <a:pt x="2354" y="1298"/>
                  </a:lnTo>
                  <a:lnTo>
                    <a:pt x="2258" y="1538"/>
                  </a:lnTo>
                  <a:lnTo>
                    <a:pt x="1586" y="1826"/>
                  </a:lnTo>
                  <a:lnTo>
                    <a:pt x="769" y="2210"/>
                  </a:lnTo>
                  <a:lnTo>
                    <a:pt x="433" y="2450"/>
                  </a:lnTo>
                  <a:lnTo>
                    <a:pt x="145" y="2594"/>
                  </a:lnTo>
                  <a:lnTo>
                    <a:pt x="1" y="2786"/>
                  </a:lnTo>
                  <a:lnTo>
                    <a:pt x="1" y="2834"/>
                  </a:lnTo>
                  <a:lnTo>
                    <a:pt x="49" y="2882"/>
                  </a:lnTo>
                  <a:lnTo>
                    <a:pt x="241" y="2930"/>
                  </a:lnTo>
                  <a:lnTo>
                    <a:pt x="529" y="2930"/>
                  </a:lnTo>
                  <a:lnTo>
                    <a:pt x="865" y="2882"/>
                  </a:lnTo>
                  <a:lnTo>
                    <a:pt x="1202" y="2786"/>
                  </a:lnTo>
                  <a:lnTo>
                    <a:pt x="1922" y="2594"/>
                  </a:lnTo>
                  <a:lnTo>
                    <a:pt x="2354" y="2402"/>
                  </a:lnTo>
                  <a:lnTo>
                    <a:pt x="2354" y="2450"/>
                  </a:lnTo>
                  <a:lnTo>
                    <a:pt x="1874" y="2786"/>
                  </a:lnTo>
                  <a:lnTo>
                    <a:pt x="1154" y="3363"/>
                  </a:lnTo>
                  <a:lnTo>
                    <a:pt x="817" y="3651"/>
                  </a:lnTo>
                  <a:lnTo>
                    <a:pt x="577" y="3939"/>
                  </a:lnTo>
                  <a:lnTo>
                    <a:pt x="433" y="4179"/>
                  </a:lnTo>
                  <a:lnTo>
                    <a:pt x="433" y="4227"/>
                  </a:lnTo>
                  <a:lnTo>
                    <a:pt x="529" y="4323"/>
                  </a:lnTo>
                  <a:lnTo>
                    <a:pt x="625" y="4371"/>
                  </a:lnTo>
                  <a:lnTo>
                    <a:pt x="721" y="4371"/>
                  </a:lnTo>
                  <a:lnTo>
                    <a:pt x="1058" y="4323"/>
                  </a:lnTo>
                  <a:lnTo>
                    <a:pt x="1442" y="4179"/>
                  </a:lnTo>
                  <a:lnTo>
                    <a:pt x="1874" y="3987"/>
                  </a:lnTo>
                  <a:lnTo>
                    <a:pt x="2594" y="3651"/>
                  </a:lnTo>
                  <a:lnTo>
                    <a:pt x="2882" y="3459"/>
                  </a:lnTo>
                  <a:lnTo>
                    <a:pt x="2642" y="3699"/>
                  </a:lnTo>
                  <a:lnTo>
                    <a:pt x="2066" y="4275"/>
                  </a:lnTo>
                  <a:lnTo>
                    <a:pt x="1826" y="4563"/>
                  </a:lnTo>
                  <a:lnTo>
                    <a:pt x="1634" y="4851"/>
                  </a:lnTo>
                  <a:lnTo>
                    <a:pt x="1538" y="5092"/>
                  </a:lnTo>
                  <a:lnTo>
                    <a:pt x="1538" y="5140"/>
                  </a:lnTo>
                  <a:lnTo>
                    <a:pt x="1586" y="5188"/>
                  </a:lnTo>
                  <a:lnTo>
                    <a:pt x="1682" y="5236"/>
                  </a:lnTo>
                  <a:lnTo>
                    <a:pt x="1778" y="5188"/>
                  </a:lnTo>
                  <a:lnTo>
                    <a:pt x="2018" y="5092"/>
                  </a:lnTo>
                  <a:lnTo>
                    <a:pt x="2258" y="4948"/>
                  </a:lnTo>
                  <a:lnTo>
                    <a:pt x="2546" y="4755"/>
                  </a:lnTo>
                  <a:lnTo>
                    <a:pt x="3075" y="4323"/>
                  </a:lnTo>
                  <a:lnTo>
                    <a:pt x="3363" y="4035"/>
                  </a:lnTo>
                  <a:lnTo>
                    <a:pt x="3411" y="4035"/>
                  </a:lnTo>
                  <a:lnTo>
                    <a:pt x="3219" y="4323"/>
                  </a:lnTo>
                  <a:lnTo>
                    <a:pt x="2979" y="4851"/>
                  </a:lnTo>
                  <a:lnTo>
                    <a:pt x="2882" y="5140"/>
                  </a:lnTo>
                  <a:lnTo>
                    <a:pt x="2834" y="5380"/>
                  </a:lnTo>
                  <a:lnTo>
                    <a:pt x="2834" y="5524"/>
                  </a:lnTo>
                  <a:lnTo>
                    <a:pt x="2882" y="5620"/>
                  </a:lnTo>
                  <a:lnTo>
                    <a:pt x="2931" y="5668"/>
                  </a:lnTo>
                  <a:lnTo>
                    <a:pt x="3027" y="5620"/>
                  </a:lnTo>
                  <a:lnTo>
                    <a:pt x="3171" y="5572"/>
                  </a:lnTo>
                  <a:lnTo>
                    <a:pt x="3507" y="5236"/>
                  </a:lnTo>
                  <a:lnTo>
                    <a:pt x="3891" y="4803"/>
                  </a:lnTo>
                  <a:lnTo>
                    <a:pt x="4227" y="4323"/>
                  </a:lnTo>
                  <a:lnTo>
                    <a:pt x="4515" y="4371"/>
                  </a:lnTo>
                  <a:lnTo>
                    <a:pt x="4755" y="4323"/>
                  </a:lnTo>
                  <a:lnTo>
                    <a:pt x="4996" y="4227"/>
                  </a:lnTo>
                  <a:lnTo>
                    <a:pt x="5236" y="4131"/>
                  </a:lnTo>
                  <a:lnTo>
                    <a:pt x="5524" y="3939"/>
                  </a:lnTo>
                  <a:lnTo>
                    <a:pt x="5764" y="3699"/>
                  </a:lnTo>
                  <a:lnTo>
                    <a:pt x="5956" y="3411"/>
                  </a:lnTo>
                  <a:lnTo>
                    <a:pt x="6052" y="3075"/>
                  </a:lnTo>
                  <a:lnTo>
                    <a:pt x="6148" y="2738"/>
                  </a:lnTo>
                  <a:lnTo>
                    <a:pt x="6100" y="2402"/>
                  </a:lnTo>
                  <a:lnTo>
                    <a:pt x="6052" y="2066"/>
                  </a:lnTo>
                  <a:lnTo>
                    <a:pt x="5908" y="1778"/>
                  </a:lnTo>
                  <a:lnTo>
                    <a:pt x="5476" y="1009"/>
                  </a:lnTo>
                  <a:lnTo>
                    <a:pt x="5332" y="769"/>
                  </a:lnTo>
                  <a:lnTo>
                    <a:pt x="5092" y="529"/>
                  </a:lnTo>
                  <a:lnTo>
                    <a:pt x="4852" y="385"/>
                  </a:lnTo>
                  <a:lnTo>
                    <a:pt x="4611" y="241"/>
                  </a:lnTo>
                  <a:lnTo>
                    <a:pt x="4323" y="193"/>
                  </a:lnTo>
                  <a:lnTo>
                    <a:pt x="4035" y="145"/>
                  </a:lnTo>
                  <a:lnTo>
                    <a:pt x="3699" y="145"/>
                  </a:lnTo>
                  <a:lnTo>
                    <a:pt x="3411" y="241"/>
                  </a:lnTo>
                  <a:lnTo>
                    <a:pt x="2834" y="145"/>
                  </a:lnTo>
                  <a:lnTo>
                    <a:pt x="2018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7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extrusionOk="0">
                  <a:moveTo>
                    <a:pt x="15368" y="1"/>
                  </a:moveTo>
                  <a:lnTo>
                    <a:pt x="14984" y="49"/>
                  </a:ln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7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fill="none" extrusionOk="0">
                  <a:moveTo>
                    <a:pt x="14552" y="193"/>
                  </a:move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lnTo>
                    <a:pt x="15368" y="1"/>
                  </a:lnTo>
                  <a:lnTo>
                    <a:pt x="14984" y="49"/>
                  </a:lnTo>
                  <a:lnTo>
                    <a:pt x="14552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7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extrusionOk="0">
                  <a:moveTo>
                    <a:pt x="9029" y="1"/>
                  </a:moveTo>
                  <a:lnTo>
                    <a:pt x="8405" y="241"/>
                  </a:lnTo>
                  <a:lnTo>
                    <a:pt x="7445" y="625"/>
                  </a:lnTo>
                  <a:lnTo>
                    <a:pt x="5043" y="1633"/>
                  </a:lnTo>
                  <a:lnTo>
                    <a:pt x="1922" y="2978"/>
                  </a:lnTo>
                  <a:lnTo>
                    <a:pt x="1634" y="2834"/>
                  </a:lnTo>
                  <a:lnTo>
                    <a:pt x="1393" y="2786"/>
                  </a:lnTo>
                  <a:lnTo>
                    <a:pt x="1153" y="2738"/>
                  </a:lnTo>
                  <a:lnTo>
                    <a:pt x="1057" y="2786"/>
                  </a:lnTo>
                  <a:lnTo>
                    <a:pt x="1009" y="2882"/>
                  </a:lnTo>
                  <a:lnTo>
                    <a:pt x="1009" y="3122"/>
                  </a:lnTo>
                  <a:lnTo>
                    <a:pt x="1057" y="3362"/>
                  </a:lnTo>
                  <a:lnTo>
                    <a:pt x="1105" y="3458"/>
                  </a:lnTo>
                  <a:lnTo>
                    <a:pt x="1009" y="3458"/>
                  </a:lnTo>
                  <a:lnTo>
                    <a:pt x="721" y="3410"/>
                  </a:lnTo>
                  <a:lnTo>
                    <a:pt x="577" y="3458"/>
                  </a:lnTo>
                  <a:lnTo>
                    <a:pt x="385" y="3506"/>
                  </a:lnTo>
                  <a:lnTo>
                    <a:pt x="241" y="3602"/>
                  </a:lnTo>
                  <a:lnTo>
                    <a:pt x="49" y="3698"/>
                  </a:lnTo>
                  <a:lnTo>
                    <a:pt x="1" y="3843"/>
                  </a:lnTo>
                  <a:lnTo>
                    <a:pt x="1" y="4035"/>
                  </a:lnTo>
                  <a:lnTo>
                    <a:pt x="49" y="4515"/>
                  </a:lnTo>
                  <a:lnTo>
                    <a:pt x="241" y="5139"/>
                  </a:lnTo>
                  <a:lnTo>
                    <a:pt x="481" y="5764"/>
                  </a:lnTo>
                  <a:lnTo>
                    <a:pt x="913" y="6964"/>
                  </a:lnTo>
                  <a:lnTo>
                    <a:pt x="1153" y="7492"/>
                  </a:lnTo>
                  <a:lnTo>
                    <a:pt x="1345" y="7588"/>
                  </a:lnTo>
                  <a:lnTo>
                    <a:pt x="1441" y="7637"/>
                  </a:lnTo>
                  <a:lnTo>
                    <a:pt x="1538" y="7588"/>
                  </a:lnTo>
                  <a:lnTo>
                    <a:pt x="1634" y="7540"/>
                  </a:lnTo>
                  <a:lnTo>
                    <a:pt x="1682" y="7444"/>
                  </a:lnTo>
                  <a:lnTo>
                    <a:pt x="1682" y="7396"/>
                  </a:lnTo>
                  <a:lnTo>
                    <a:pt x="2114" y="7492"/>
                  </a:lnTo>
                  <a:lnTo>
                    <a:pt x="2210" y="7492"/>
                  </a:lnTo>
                  <a:lnTo>
                    <a:pt x="2306" y="7444"/>
                  </a:lnTo>
                  <a:lnTo>
                    <a:pt x="2402" y="7396"/>
                  </a:lnTo>
                  <a:lnTo>
                    <a:pt x="2450" y="7300"/>
                  </a:lnTo>
                  <a:lnTo>
                    <a:pt x="2498" y="7060"/>
                  </a:lnTo>
                  <a:lnTo>
                    <a:pt x="2498" y="6964"/>
                  </a:lnTo>
                  <a:lnTo>
                    <a:pt x="8501" y="5187"/>
                  </a:lnTo>
                  <a:lnTo>
                    <a:pt x="90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7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fill="none" extrusionOk="0">
                  <a:moveTo>
                    <a:pt x="1153" y="7492"/>
                  </a:moveTo>
                  <a:lnTo>
                    <a:pt x="1153" y="7492"/>
                  </a:lnTo>
                  <a:lnTo>
                    <a:pt x="913" y="6964"/>
                  </a:lnTo>
                  <a:lnTo>
                    <a:pt x="481" y="5764"/>
                  </a:lnTo>
                  <a:lnTo>
                    <a:pt x="241" y="5139"/>
                  </a:lnTo>
                  <a:lnTo>
                    <a:pt x="49" y="4515"/>
                  </a:lnTo>
                  <a:lnTo>
                    <a:pt x="1" y="4035"/>
                  </a:lnTo>
                  <a:lnTo>
                    <a:pt x="1" y="3843"/>
                  </a:lnTo>
                  <a:lnTo>
                    <a:pt x="49" y="3698"/>
                  </a:lnTo>
                  <a:lnTo>
                    <a:pt x="49" y="3698"/>
                  </a:lnTo>
                  <a:lnTo>
                    <a:pt x="241" y="3602"/>
                  </a:lnTo>
                  <a:lnTo>
                    <a:pt x="385" y="3506"/>
                  </a:lnTo>
                  <a:lnTo>
                    <a:pt x="577" y="3458"/>
                  </a:lnTo>
                  <a:lnTo>
                    <a:pt x="721" y="3410"/>
                  </a:lnTo>
                  <a:lnTo>
                    <a:pt x="1009" y="3458"/>
                  </a:lnTo>
                  <a:lnTo>
                    <a:pt x="1105" y="3458"/>
                  </a:lnTo>
                  <a:lnTo>
                    <a:pt x="1105" y="3458"/>
                  </a:lnTo>
                  <a:lnTo>
                    <a:pt x="1057" y="3362"/>
                  </a:lnTo>
                  <a:lnTo>
                    <a:pt x="1009" y="3122"/>
                  </a:lnTo>
                  <a:lnTo>
                    <a:pt x="1009" y="2882"/>
                  </a:lnTo>
                  <a:lnTo>
                    <a:pt x="1057" y="2786"/>
                  </a:lnTo>
                  <a:lnTo>
                    <a:pt x="1153" y="2738"/>
                  </a:lnTo>
                  <a:lnTo>
                    <a:pt x="1153" y="2738"/>
                  </a:lnTo>
                  <a:lnTo>
                    <a:pt x="1393" y="2786"/>
                  </a:lnTo>
                  <a:lnTo>
                    <a:pt x="1634" y="2834"/>
                  </a:lnTo>
                  <a:lnTo>
                    <a:pt x="1922" y="2978"/>
                  </a:lnTo>
                  <a:lnTo>
                    <a:pt x="1922" y="2978"/>
                  </a:lnTo>
                  <a:lnTo>
                    <a:pt x="5043" y="1633"/>
                  </a:lnTo>
                  <a:lnTo>
                    <a:pt x="7445" y="625"/>
                  </a:lnTo>
                  <a:lnTo>
                    <a:pt x="8405" y="241"/>
                  </a:lnTo>
                  <a:lnTo>
                    <a:pt x="9029" y="1"/>
                  </a:lnTo>
                  <a:lnTo>
                    <a:pt x="8501" y="5187"/>
                  </a:lnTo>
                  <a:lnTo>
                    <a:pt x="2498" y="6964"/>
                  </a:lnTo>
                  <a:lnTo>
                    <a:pt x="2498" y="6964"/>
                  </a:lnTo>
                  <a:lnTo>
                    <a:pt x="2498" y="7060"/>
                  </a:lnTo>
                  <a:lnTo>
                    <a:pt x="2450" y="7300"/>
                  </a:lnTo>
                  <a:lnTo>
                    <a:pt x="2402" y="7396"/>
                  </a:lnTo>
                  <a:lnTo>
                    <a:pt x="2306" y="7444"/>
                  </a:lnTo>
                  <a:lnTo>
                    <a:pt x="2210" y="7492"/>
                  </a:lnTo>
                  <a:lnTo>
                    <a:pt x="2114" y="7492"/>
                  </a:lnTo>
                  <a:lnTo>
                    <a:pt x="2114" y="7492"/>
                  </a:lnTo>
                  <a:lnTo>
                    <a:pt x="1682" y="7396"/>
                  </a:lnTo>
                  <a:lnTo>
                    <a:pt x="1682" y="7396"/>
                  </a:lnTo>
                  <a:lnTo>
                    <a:pt x="1682" y="7444"/>
                  </a:lnTo>
                  <a:lnTo>
                    <a:pt x="1634" y="7540"/>
                  </a:lnTo>
                  <a:lnTo>
                    <a:pt x="1538" y="7588"/>
                  </a:lnTo>
                  <a:lnTo>
                    <a:pt x="1441" y="7637"/>
                  </a:lnTo>
                  <a:lnTo>
                    <a:pt x="1345" y="7588"/>
                  </a:lnTo>
                  <a:lnTo>
                    <a:pt x="1153" y="7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7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extrusionOk="0">
                  <a:moveTo>
                    <a:pt x="817" y="1"/>
                  </a:move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7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fill="none" extrusionOk="0">
                  <a:moveTo>
                    <a:pt x="817" y="1"/>
                  </a:moveTo>
                  <a:lnTo>
                    <a:pt x="817" y="1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7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extrusionOk="0">
                  <a:moveTo>
                    <a:pt x="7493" y="0"/>
                  </a:move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7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fill="none" extrusionOk="0">
                  <a:moveTo>
                    <a:pt x="7493" y="0"/>
                  </a:moveTo>
                  <a:lnTo>
                    <a:pt x="7493" y="0"/>
                  </a:ln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7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extrusionOk="0">
                  <a:moveTo>
                    <a:pt x="1" y="0"/>
                  </a:move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7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7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extrusionOk="0">
                  <a:moveTo>
                    <a:pt x="720" y="0"/>
                  </a:move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7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fill="none" extrusionOk="0">
                  <a:moveTo>
                    <a:pt x="720" y="0"/>
                  </a:moveTo>
                  <a:lnTo>
                    <a:pt x="720" y="0"/>
                  </a:ln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7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extrusionOk="0">
                  <a:moveTo>
                    <a:pt x="673" y="1"/>
                  </a:move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7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7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extrusionOk="0">
                  <a:moveTo>
                    <a:pt x="96" y="1"/>
                  </a:move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7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144" y="49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7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106" y="4996"/>
                  </a:lnTo>
                  <a:lnTo>
                    <a:pt x="1490" y="5716"/>
                  </a:lnTo>
                  <a:lnTo>
                    <a:pt x="1730" y="6052"/>
                  </a:lnTo>
                  <a:lnTo>
                    <a:pt x="2018" y="6388"/>
                  </a:lnTo>
                  <a:lnTo>
                    <a:pt x="2306" y="6580"/>
                  </a:lnTo>
                  <a:lnTo>
                    <a:pt x="2450" y="6628"/>
                  </a:lnTo>
                  <a:lnTo>
                    <a:pt x="2642" y="6628"/>
                  </a:lnTo>
                  <a:lnTo>
                    <a:pt x="2738" y="6532"/>
                  </a:lnTo>
                  <a:lnTo>
                    <a:pt x="2834" y="6340"/>
                  </a:lnTo>
                  <a:lnTo>
                    <a:pt x="2931" y="6004"/>
                  </a:lnTo>
                  <a:lnTo>
                    <a:pt x="3027" y="5572"/>
                  </a:lnTo>
                  <a:lnTo>
                    <a:pt x="3171" y="4563"/>
                  </a:lnTo>
                  <a:lnTo>
                    <a:pt x="3267" y="3411"/>
                  </a:lnTo>
                  <a:lnTo>
                    <a:pt x="3315" y="2258"/>
                  </a:lnTo>
                  <a:lnTo>
                    <a:pt x="3315" y="1202"/>
                  </a:lnTo>
                  <a:lnTo>
                    <a:pt x="3315" y="481"/>
                  </a:lnTo>
                  <a:lnTo>
                    <a:pt x="3267" y="145"/>
                  </a:lnTo>
                  <a:lnTo>
                    <a:pt x="3171" y="49"/>
                  </a:lnTo>
                  <a:lnTo>
                    <a:pt x="30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7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fill="none" extrusionOk="0">
                  <a:moveTo>
                    <a:pt x="1" y="3411"/>
                  </a:moveTo>
                  <a:lnTo>
                    <a:pt x="1" y="3411"/>
                  </a:lnTo>
                  <a:lnTo>
                    <a:pt x="241" y="3123"/>
                  </a:lnTo>
                  <a:lnTo>
                    <a:pt x="481" y="2834"/>
                  </a:lnTo>
                  <a:lnTo>
                    <a:pt x="625" y="2738"/>
                  </a:lnTo>
                  <a:lnTo>
                    <a:pt x="817" y="2642"/>
                  </a:lnTo>
                  <a:lnTo>
                    <a:pt x="961" y="2642"/>
                  </a:lnTo>
                  <a:lnTo>
                    <a:pt x="1106" y="2690"/>
                  </a:lnTo>
                  <a:lnTo>
                    <a:pt x="1106" y="2690"/>
                  </a:lnTo>
                  <a:lnTo>
                    <a:pt x="1250" y="2834"/>
                  </a:lnTo>
                  <a:lnTo>
                    <a:pt x="1394" y="2978"/>
                  </a:lnTo>
                  <a:lnTo>
                    <a:pt x="1586" y="3315"/>
                  </a:lnTo>
                  <a:lnTo>
                    <a:pt x="1682" y="3603"/>
                  </a:lnTo>
                  <a:lnTo>
                    <a:pt x="1730" y="3747"/>
                  </a:lnTo>
                  <a:lnTo>
                    <a:pt x="1730" y="3747"/>
                  </a:lnTo>
                  <a:lnTo>
                    <a:pt x="1682" y="1922"/>
                  </a:lnTo>
                  <a:lnTo>
                    <a:pt x="1682" y="625"/>
                  </a:lnTo>
                  <a:lnTo>
                    <a:pt x="1730" y="193"/>
                  </a:lnTo>
                  <a:lnTo>
                    <a:pt x="1730" y="97"/>
                  </a:lnTo>
                  <a:lnTo>
                    <a:pt x="1778" y="1"/>
                  </a:lnTo>
                  <a:lnTo>
                    <a:pt x="1778" y="1"/>
                  </a:lnTo>
                  <a:lnTo>
                    <a:pt x="2114" y="1"/>
                  </a:lnTo>
                  <a:lnTo>
                    <a:pt x="2546" y="1"/>
                  </a:lnTo>
                  <a:lnTo>
                    <a:pt x="3027" y="1"/>
                  </a:lnTo>
                  <a:lnTo>
                    <a:pt x="3171" y="49"/>
                  </a:lnTo>
                  <a:lnTo>
                    <a:pt x="3267" y="145"/>
                  </a:lnTo>
                  <a:lnTo>
                    <a:pt x="3267" y="145"/>
                  </a:lnTo>
                  <a:lnTo>
                    <a:pt x="3315" y="481"/>
                  </a:lnTo>
                  <a:lnTo>
                    <a:pt x="3315" y="1202"/>
                  </a:lnTo>
                  <a:lnTo>
                    <a:pt x="3315" y="2258"/>
                  </a:lnTo>
                  <a:lnTo>
                    <a:pt x="3267" y="3411"/>
                  </a:lnTo>
                  <a:lnTo>
                    <a:pt x="3171" y="4563"/>
                  </a:lnTo>
                  <a:lnTo>
                    <a:pt x="3027" y="5572"/>
                  </a:lnTo>
                  <a:lnTo>
                    <a:pt x="2931" y="6004"/>
                  </a:lnTo>
                  <a:lnTo>
                    <a:pt x="2834" y="6340"/>
                  </a:lnTo>
                  <a:lnTo>
                    <a:pt x="2738" y="6532"/>
                  </a:lnTo>
                  <a:lnTo>
                    <a:pt x="2642" y="6628"/>
                  </a:lnTo>
                  <a:lnTo>
                    <a:pt x="2594" y="6628"/>
                  </a:lnTo>
                  <a:lnTo>
                    <a:pt x="2594" y="6628"/>
                  </a:lnTo>
                  <a:lnTo>
                    <a:pt x="2450" y="6628"/>
                  </a:lnTo>
                  <a:lnTo>
                    <a:pt x="2306" y="6580"/>
                  </a:lnTo>
                  <a:lnTo>
                    <a:pt x="2018" y="6388"/>
                  </a:lnTo>
                  <a:lnTo>
                    <a:pt x="1730" y="6052"/>
                  </a:lnTo>
                  <a:lnTo>
                    <a:pt x="1490" y="5716"/>
                  </a:lnTo>
                  <a:lnTo>
                    <a:pt x="1106" y="4996"/>
                  </a:lnTo>
                  <a:lnTo>
                    <a:pt x="961" y="4659"/>
                  </a:lnTo>
                  <a:lnTo>
                    <a:pt x="961" y="4659"/>
                  </a:lnTo>
                  <a:lnTo>
                    <a:pt x="769" y="4515"/>
                  </a:lnTo>
                  <a:lnTo>
                    <a:pt x="385" y="4179"/>
                  </a:lnTo>
                  <a:lnTo>
                    <a:pt x="193" y="3987"/>
                  </a:lnTo>
                  <a:lnTo>
                    <a:pt x="49" y="3795"/>
                  </a:lnTo>
                  <a:lnTo>
                    <a:pt x="1" y="3603"/>
                  </a:lnTo>
                  <a:lnTo>
                    <a:pt x="1" y="3507"/>
                  </a:lnTo>
                  <a:lnTo>
                    <a:pt x="1" y="34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7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extrusionOk="0">
                  <a:moveTo>
                    <a:pt x="2498" y="1"/>
                  </a:moveTo>
                  <a:lnTo>
                    <a:pt x="2114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7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114" y="49"/>
                  </a:lnTo>
                  <a:lnTo>
                    <a:pt x="1826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546" y="6676"/>
                  </a:lnTo>
                  <a:lnTo>
                    <a:pt x="2546" y="6676"/>
                  </a:lnTo>
                  <a:lnTo>
                    <a:pt x="2642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71"/>
            <p:cNvSpPr/>
            <p:nvPr/>
          </p:nvSpPr>
          <p:spPr>
            <a:xfrm>
              <a:off x="2428050" y="1828525"/>
              <a:ext cx="70875" cy="164525"/>
            </a:xfrm>
            <a:custGeom>
              <a:avLst/>
              <a:gdLst/>
              <a:ahLst/>
              <a:cxnLst/>
              <a:rect l="l" t="t" r="r" b="b"/>
              <a:pathLst>
                <a:path w="2835" h="6581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058" y="4899"/>
                  </a:lnTo>
                  <a:lnTo>
                    <a:pt x="1394" y="5476"/>
                  </a:lnTo>
                  <a:lnTo>
                    <a:pt x="1586" y="5812"/>
                  </a:lnTo>
                  <a:lnTo>
                    <a:pt x="1778" y="6100"/>
                  </a:lnTo>
                  <a:lnTo>
                    <a:pt x="2018" y="6388"/>
                  </a:lnTo>
                  <a:lnTo>
                    <a:pt x="2258" y="6580"/>
                  </a:lnTo>
                  <a:lnTo>
                    <a:pt x="2354" y="6292"/>
                  </a:lnTo>
                  <a:lnTo>
                    <a:pt x="2450" y="5956"/>
                  </a:lnTo>
                  <a:lnTo>
                    <a:pt x="2594" y="5140"/>
                  </a:lnTo>
                  <a:lnTo>
                    <a:pt x="2690" y="4227"/>
                  </a:lnTo>
                  <a:lnTo>
                    <a:pt x="2738" y="3219"/>
                  </a:lnTo>
                  <a:lnTo>
                    <a:pt x="2834" y="1298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71"/>
            <p:cNvSpPr/>
            <p:nvPr/>
          </p:nvSpPr>
          <p:spPr>
            <a:xfrm>
              <a:off x="2455675" y="1946200"/>
              <a:ext cx="38450" cy="46850"/>
            </a:xfrm>
            <a:custGeom>
              <a:avLst/>
              <a:gdLst/>
              <a:ahLst/>
              <a:cxnLst/>
              <a:rect l="l" t="t" r="r" b="b"/>
              <a:pathLst>
                <a:path w="1538" h="1874" extrusionOk="0">
                  <a:moveTo>
                    <a:pt x="1153" y="0"/>
                  </a:moveTo>
                  <a:lnTo>
                    <a:pt x="721" y="48"/>
                  </a:lnTo>
                  <a:lnTo>
                    <a:pt x="385" y="192"/>
                  </a:lnTo>
                  <a:lnTo>
                    <a:pt x="1" y="289"/>
                  </a:lnTo>
                  <a:lnTo>
                    <a:pt x="241" y="721"/>
                  </a:lnTo>
                  <a:lnTo>
                    <a:pt x="529" y="1153"/>
                  </a:lnTo>
                  <a:lnTo>
                    <a:pt x="817" y="1585"/>
                  </a:lnTo>
                  <a:lnTo>
                    <a:pt x="1009" y="1729"/>
                  </a:lnTo>
                  <a:lnTo>
                    <a:pt x="1153" y="1873"/>
                  </a:lnTo>
                  <a:lnTo>
                    <a:pt x="1297" y="1489"/>
                  </a:lnTo>
                  <a:lnTo>
                    <a:pt x="1393" y="105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7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01" y="1"/>
                  </a:moveTo>
                  <a:lnTo>
                    <a:pt x="1057" y="49"/>
                  </a:lnTo>
                  <a:lnTo>
                    <a:pt x="673" y="289"/>
                  </a:lnTo>
                  <a:lnTo>
                    <a:pt x="288" y="529"/>
                  </a:lnTo>
                  <a:lnTo>
                    <a:pt x="48" y="721"/>
                  </a:lnTo>
                  <a:lnTo>
                    <a:pt x="0" y="817"/>
                  </a:lnTo>
                  <a:lnTo>
                    <a:pt x="48" y="913"/>
                  </a:lnTo>
                  <a:lnTo>
                    <a:pt x="288" y="1297"/>
                  </a:lnTo>
                  <a:lnTo>
                    <a:pt x="961" y="2354"/>
                  </a:lnTo>
                  <a:lnTo>
                    <a:pt x="2017" y="3891"/>
                  </a:lnTo>
                  <a:lnTo>
                    <a:pt x="1921" y="3795"/>
                  </a:lnTo>
                  <a:lnTo>
                    <a:pt x="1633" y="3603"/>
                  </a:lnTo>
                  <a:lnTo>
                    <a:pt x="1297" y="3411"/>
                  </a:lnTo>
                  <a:lnTo>
                    <a:pt x="1105" y="3363"/>
                  </a:lnTo>
                  <a:lnTo>
                    <a:pt x="913" y="3363"/>
                  </a:lnTo>
                  <a:lnTo>
                    <a:pt x="769" y="3411"/>
                  </a:lnTo>
                  <a:lnTo>
                    <a:pt x="625" y="3507"/>
                  </a:lnTo>
                  <a:lnTo>
                    <a:pt x="529" y="3603"/>
                  </a:lnTo>
                  <a:lnTo>
                    <a:pt x="480" y="3795"/>
                  </a:lnTo>
                  <a:lnTo>
                    <a:pt x="384" y="4179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161" y="5284"/>
                  </a:lnTo>
                  <a:lnTo>
                    <a:pt x="2882" y="5668"/>
                  </a:lnTo>
                  <a:lnTo>
                    <a:pt x="3314" y="5812"/>
                  </a:lnTo>
                  <a:lnTo>
                    <a:pt x="3698" y="5956"/>
                  </a:lnTo>
                  <a:lnTo>
                    <a:pt x="4034" y="5956"/>
                  </a:lnTo>
                  <a:lnTo>
                    <a:pt x="4178" y="5908"/>
                  </a:lnTo>
                  <a:lnTo>
                    <a:pt x="4323" y="5860"/>
                  </a:lnTo>
                  <a:lnTo>
                    <a:pt x="4323" y="5764"/>
                  </a:lnTo>
                  <a:lnTo>
                    <a:pt x="4371" y="5716"/>
                  </a:lnTo>
                  <a:lnTo>
                    <a:pt x="4371" y="5428"/>
                  </a:lnTo>
                  <a:lnTo>
                    <a:pt x="4274" y="5140"/>
                  </a:lnTo>
                  <a:lnTo>
                    <a:pt x="4130" y="4707"/>
                  </a:lnTo>
                  <a:lnTo>
                    <a:pt x="3698" y="3795"/>
                  </a:lnTo>
                  <a:lnTo>
                    <a:pt x="3122" y="2786"/>
                  </a:lnTo>
                  <a:lnTo>
                    <a:pt x="2498" y="1778"/>
                  </a:lnTo>
                  <a:lnTo>
                    <a:pt x="1969" y="913"/>
                  </a:lnTo>
                  <a:lnTo>
                    <a:pt x="1537" y="289"/>
                  </a:lnTo>
                  <a:lnTo>
                    <a:pt x="1345" y="49"/>
                  </a:lnTo>
                  <a:lnTo>
                    <a:pt x="1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7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384" y="4563"/>
                  </a:moveTo>
                  <a:lnTo>
                    <a:pt x="384" y="4563"/>
                  </a:lnTo>
                  <a:lnTo>
                    <a:pt x="384" y="4179"/>
                  </a:lnTo>
                  <a:lnTo>
                    <a:pt x="480" y="3795"/>
                  </a:lnTo>
                  <a:lnTo>
                    <a:pt x="529" y="3603"/>
                  </a:lnTo>
                  <a:lnTo>
                    <a:pt x="625" y="3507"/>
                  </a:lnTo>
                  <a:lnTo>
                    <a:pt x="769" y="3411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1105" y="3363"/>
                  </a:lnTo>
                  <a:lnTo>
                    <a:pt x="1297" y="3411"/>
                  </a:lnTo>
                  <a:lnTo>
                    <a:pt x="1633" y="3603"/>
                  </a:lnTo>
                  <a:lnTo>
                    <a:pt x="1921" y="3795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961" y="2354"/>
                  </a:lnTo>
                  <a:lnTo>
                    <a:pt x="288" y="1297"/>
                  </a:lnTo>
                  <a:lnTo>
                    <a:pt x="48" y="913"/>
                  </a:lnTo>
                  <a:lnTo>
                    <a:pt x="0" y="81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288" y="529"/>
                  </a:lnTo>
                  <a:lnTo>
                    <a:pt x="673" y="289"/>
                  </a:lnTo>
                  <a:lnTo>
                    <a:pt x="1057" y="49"/>
                  </a:lnTo>
                  <a:lnTo>
                    <a:pt x="1201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537" y="289"/>
                  </a:lnTo>
                  <a:lnTo>
                    <a:pt x="1969" y="913"/>
                  </a:lnTo>
                  <a:lnTo>
                    <a:pt x="2498" y="1778"/>
                  </a:lnTo>
                  <a:lnTo>
                    <a:pt x="3122" y="2786"/>
                  </a:lnTo>
                  <a:lnTo>
                    <a:pt x="3698" y="3795"/>
                  </a:lnTo>
                  <a:lnTo>
                    <a:pt x="4130" y="4707"/>
                  </a:lnTo>
                  <a:lnTo>
                    <a:pt x="4274" y="5140"/>
                  </a:lnTo>
                  <a:lnTo>
                    <a:pt x="4371" y="5428"/>
                  </a:lnTo>
                  <a:lnTo>
                    <a:pt x="4371" y="5716"/>
                  </a:lnTo>
                  <a:lnTo>
                    <a:pt x="4323" y="5764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178" y="5908"/>
                  </a:lnTo>
                  <a:lnTo>
                    <a:pt x="4034" y="5956"/>
                  </a:lnTo>
                  <a:lnTo>
                    <a:pt x="3698" y="5956"/>
                  </a:lnTo>
                  <a:lnTo>
                    <a:pt x="3314" y="5812"/>
                  </a:lnTo>
                  <a:lnTo>
                    <a:pt x="2882" y="5668"/>
                  </a:lnTo>
                  <a:lnTo>
                    <a:pt x="2161" y="5284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1633" y="5043"/>
                  </a:lnTo>
                  <a:lnTo>
                    <a:pt x="1153" y="4995"/>
                  </a:lnTo>
                  <a:lnTo>
                    <a:pt x="865" y="4899"/>
                  </a:lnTo>
                  <a:lnTo>
                    <a:pt x="625" y="4851"/>
                  </a:lnTo>
                  <a:lnTo>
                    <a:pt x="432" y="4707"/>
                  </a:lnTo>
                  <a:lnTo>
                    <a:pt x="384" y="4659"/>
                  </a:lnTo>
                  <a:lnTo>
                    <a:pt x="384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7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49" y="1"/>
                  </a:move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7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1009" y="3363"/>
                  </a:lnTo>
                  <a:lnTo>
                    <a:pt x="1009" y="3363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865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71"/>
            <p:cNvSpPr/>
            <p:nvPr/>
          </p:nvSpPr>
          <p:spPr>
            <a:xfrm>
              <a:off x="2630975" y="1636425"/>
              <a:ext cx="99675" cy="145300"/>
            </a:xfrm>
            <a:custGeom>
              <a:avLst/>
              <a:gdLst/>
              <a:ahLst/>
              <a:cxnLst/>
              <a:rect l="l" t="t" r="r" b="b"/>
              <a:pathLst>
                <a:path w="3987" h="5812" extrusionOk="0">
                  <a:moveTo>
                    <a:pt x="865" y="1"/>
                  </a:moveTo>
                  <a:lnTo>
                    <a:pt x="336" y="337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48" y="769"/>
                  </a:lnTo>
                  <a:lnTo>
                    <a:pt x="288" y="1153"/>
                  </a:lnTo>
                  <a:lnTo>
                    <a:pt x="961" y="2210"/>
                  </a:lnTo>
                  <a:lnTo>
                    <a:pt x="2017" y="3747"/>
                  </a:lnTo>
                  <a:lnTo>
                    <a:pt x="1921" y="3651"/>
                  </a:lnTo>
                  <a:lnTo>
                    <a:pt x="1633" y="3459"/>
                  </a:lnTo>
                  <a:lnTo>
                    <a:pt x="1297" y="3267"/>
                  </a:lnTo>
                  <a:lnTo>
                    <a:pt x="1105" y="3219"/>
                  </a:lnTo>
                  <a:lnTo>
                    <a:pt x="913" y="3219"/>
                  </a:lnTo>
                  <a:lnTo>
                    <a:pt x="769" y="3267"/>
                  </a:lnTo>
                  <a:lnTo>
                    <a:pt x="625" y="3363"/>
                  </a:lnTo>
                  <a:lnTo>
                    <a:pt x="529" y="3459"/>
                  </a:lnTo>
                  <a:lnTo>
                    <a:pt x="480" y="3651"/>
                  </a:lnTo>
                  <a:lnTo>
                    <a:pt x="384" y="4035"/>
                  </a:lnTo>
                  <a:lnTo>
                    <a:pt x="384" y="4419"/>
                  </a:lnTo>
                  <a:lnTo>
                    <a:pt x="384" y="4515"/>
                  </a:lnTo>
                  <a:lnTo>
                    <a:pt x="432" y="4563"/>
                  </a:lnTo>
                  <a:lnTo>
                    <a:pt x="625" y="4707"/>
                  </a:lnTo>
                  <a:lnTo>
                    <a:pt x="865" y="4755"/>
                  </a:lnTo>
                  <a:lnTo>
                    <a:pt x="1153" y="4851"/>
                  </a:lnTo>
                  <a:lnTo>
                    <a:pt x="1633" y="4899"/>
                  </a:lnTo>
                  <a:lnTo>
                    <a:pt x="1873" y="4947"/>
                  </a:lnTo>
                  <a:lnTo>
                    <a:pt x="2113" y="5092"/>
                  </a:lnTo>
                  <a:lnTo>
                    <a:pt x="2642" y="5380"/>
                  </a:lnTo>
                  <a:lnTo>
                    <a:pt x="3026" y="5572"/>
                  </a:lnTo>
                  <a:lnTo>
                    <a:pt x="3362" y="5716"/>
                  </a:lnTo>
                  <a:lnTo>
                    <a:pt x="3698" y="5812"/>
                  </a:lnTo>
                  <a:lnTo>
                    <a:pt x="3986" y="5812"/>
                  </a:lnTo>
                  <a:lnTo>
                    <a:pt x="3938" y="5524"/>
                  </a:lnTo>
                  <a:lnTo>
                    <a:pt x="3842" y="5188"/>
                  </a:lnTo>
                  <a:lnTo>
                    <a:pt x="3506" y="4467"/>
                  </a:lnTo>
                  <a:lnTo>
                    <a:pt x="3074" y="3603"/>
                  </a:lnTo>
                  <a:lnTo>
                    <a:pt x="2594" y="2738"/>
                  </a:lnTo>
                  <a:lnTo>
                    <a:pt x="1585" y="1105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71"/>
            <p:cNvSpPr/>
            <p:nvPr/>
          </p:nvSpPr>
          <p:spPr>
            <a:xfrm>
              <a:off x="2686200" y="1737300"/>
              <a:ext cx="44450" cy="44425"/>
            </a:xfrm>
            <a:custGeom>
              <a:avLst/>
              <a:gdLst/>
              <a:ahLst/>
              <a:cxnLst/>
              <a:rect l="l" t="t" r="r" b="b"/>
              <a:pathLst>
                <a:path w="1778" h="1777" extrusionOk="0">
                  <a:moveTo>
                    <a:pt x="1105" y="0"/>
                  </a:moveTo>
                  <a:lnTo>
                    <a:pt x="769" y="240"/>
                  </a:lnTo>
                  <a:lnTo>
                    <a:pt x="481" y="528"/>
                  </a:lnTo>
                  <a:lnTo>
                    <a:pt x="193" y="816"/>
                  </a:lnTo>
                  <a:lnTo>
                    <a:pt x="0" y="1105"/>
                  </a:lnTo>
                  <a:lnTo>
                    <a:pt x="385" y="1345"/>
                  </a:lnTo>
                  <a:lnTo>
                    <a:pt x="865" y="1537"/>
                  </a:lnTo>
                  <a:lnTo>
                    <a:pt x="1345" y="1729"/>
                  </a:lnTo>
                  <a:lnTo>
                    <a:pt x="1585" y="1777"/>
                  </a:lnTo>
                  <a:lnTo>
                    <a:pt x="1777" y="1777"/>
                  </a:lnTo>
                  <a:lnTo>
                    <a:pt x="1681" y="1441"/>
                  </a:lnTo>
                  <a:lnTo>
                    <a:pt x="1537" y="1009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7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7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12006" y="17578"/>
                  </a:move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lnTo>
                    <a:pt x="5811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7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6435" y="0"/>
                  </a:lnTo>
                  <a:close/>
                </a:path>
              </a:pathLst>
            </a:custGeom>
            <a:solidFill>
              <a:srgbClr val="FFE4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7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5907" y="0"/>
                  </a:moveTo>
                  <a:lnTo>
                    <a:pt x="5907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8164" y="2594"/>
                  </a:lnTo>
                  <a:lnTo>
                    <a:pt x="8164" y="2594"/>
                  </a:lnTo>
                  <a:lnTo>
                    <a:pt x="7876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6435" y="0"/>
                  </a:lnTo>
                  <a:lnTo>
                    <a:pt x="59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7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extrusionOk="0">
                  <a:moveTo>
                    <a:pt x="193" y="0"/>
                  </a:move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7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fill="none" extrusionOk="0">
                  <a:moveTo>
                    <a:pt x="1393" y="2546"/>
                  </a:move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48" y="433"/>
                  </a:ln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7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7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fill="none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7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7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fill="none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lnTo>
                    <a:pt x="24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7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7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37"/>
                  </a:move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690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7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extrusionOk="0">
                  <a:moveTo>
                    <a:pt x="1634" y="1"/>
                  </a:move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7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lnTo>
                    <a:pt x="1970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7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extrusionOk="0">
                  <a:moveTo>
                    <a:pt x="8933" y="0"/>
                  </a:moveTo>
                  <a:lnTo>
                    <a:pt x="8165" y="48"/>
                  </a:lnTo>
                  <a:lnTo>
                    <a:pt x="7444" y="192"/>
                  </a:lnTo>
                  <a:lnTo>
                    <a:pt x="6676" y="385"/>
                  </a:lnTo>
                  <a:lnTo>
                    <a:pt x="5908" y="673"/>
                  </a:lnTo>
                  <a:lnTo>
                    <a:pt x="5235" y="1009"/>
                  </a:lnTo>
                  <a:lnTo>
                    <a:pt x="4515" y="1441"/>
                  </a:lnTo>
                  <a:lnTo>
                    <a:pt x="3891" y="1873"/>
                  </a:lnTo>
                  <a:lnTo>
                    <a:pt x="3266" y="2402"/>
                  </a:lnTo>
                  <a:lnTo>
                    <a:pt x="2738" y="2930"/>
                  </a:lnTo>
                  <a:lnTo>
                    <a:pt x="2210" y="3554"/>
                  </a:lnTo>
                  <a:lnTo>
                    <a:pt x="1777" y="4227"/>
                  </a:lnTo>
                  <a:lnTo>
                    <a:pt x="1105" y="5283"/>
                  </a:lnTo>
                  <a:lnTo>
                    <a:pt x="721" y="6004"/>
                  </a:lnTo>
                  <a:lnTo>
                    <a:pt x="433" y="6676"/>
                  </a:lnTo>
                  <a:lnTo>
                    <a:pt x="241" y="7396"/>
                  </a:lnTo>
                  <a:lnTo>
                    <a:pt x="97" y="8165"/>
                  </a:lnTo>
                  <a:lnTo>
                    <a:pt x="1" y="8885"/>
                  </a:lnTo>
                  <a:lnTo>
                    <a:pt x="1" y="9605"/>
                  </a:lnTo>
                  <a:lnTo>
                    <a:pt x="97" y="10374"/>
                  </a:lnTo>
                  <a:lnTo>
                    <a:pt x="241" y="11094"/>
                  </a:lnTo>
                  <a:lnTo>
                    <a:pt x="433" y="11767"/>
                  </a:lnTo>
                  <a:lnTo>
                    <a:pt x="721" y="12487"/>
                  </a:lnTo>
                  <a:lnTo>
                    <a:pt x="1057" y="13111"/>
                  </a:lnTo>
                  <a:lnTo>
                    <a:pt x="1441" y="13736"/>
                  </a:lnTo>
                  <a:lnTo>
                    <a:pt x="1922" y="14312"/>
                  </a:lnTo>
                  <a:lnTo>
                    <a:pt x="2450" y="14888"/>
                  </a:lnTo>
                  <a:lnTo>
                    <a:pt x="3026" y="15368"/>
                  </a:lnTo>
                  <a:lnTo>
                    <a:pt x="3698" y="15801"/>
                  </a:lnTo>
                  <a:lnTo>
                    <a:pt x="6484" y="17482"/>
                  </a:lnTo>
                  <a:lnTo>
                    <a:pt x="7204" y="17866"/>
                  </a:lnTo>
                  <a:lnTo>
                    <a:pt x="7925" y="18202"/>
                  </a:lnTo>
                  <a:lnTo>
                    <a:pt x="8693" y="18442"/>
                  </a:lnTo>
                  <a:lnTo>
                    <a:pt x="9510" y="18634"/>
                  </a:lnTo>
                  <a:lnTo>
                    <a:pt x="10326" y="18778"/>
                  </a:lnTo>
                  <a:lnTo>
                    <a:pt x="11094" y="18826"/>
                  </a:lnTo>
                  <a:lnTo>
                    <a:pt x="11911" y="18826"/>
                  </a:lnTo>
                  <a:lnTo>
                    <a:pt x="12679" y="18730"/>
                  </a:lnTo>
                  <a:lnTo>
                    <a:pt x="13448" y="18538"/>
                  </a:lnTo>
                  <a:lnTo>
                    <a:pt x="14168" y="18298"/>
                  </a:lnTo>
                  <a:lnTo>
                    <a:pt x="14792" y="17962"/>
                  </a:lnTo>
                  <a:lnTo>
                    <a:pt x="15417" y="17530"/>
                  </a:lnTo>
                  <a:lnTo>
                    <a:pt x="15657" y="17289"/>
                  </a:lnTo>
                  <a:lnTo>
                    <a:pt x="15945" y="17001"/>
                  </a:lnTo>
                  <a:lnTo>
                    <a:pt x="16185" y="16713"/>
                  </a:lnTo>
                  <a:lnTo>
                    <a:pt x="16377" y="16425"/>
                  </a:lnTo>
                  <a:lnTo>
                    <a:pt x="16569" y="16089"/>
                  </a:lnTo>
                  <a:lnTo>
                    <a:pt x="16713" y="15705"/>
                  </a:lnTo>
                  <a:lnTo>
                    <a:pt x="16857" y="15368"/>
                  </a:lnTo>
                  <a:lnTo>
                    <a:pt x="17001" y="14936"/>
                  </a:lnTo>
                  <a:lnTo>
                    <a:pt x="17626" y="13880"/>
                  </a:lnTo>
                  <a:lnTo>
                    <a:pt x="18058" y="13159"/>
                  </a:lnTo>
                  <a:lnTo>
                    <a:pt x="18394" y="12439"/>
                  </a:lnTo>
                  <a:lnTo>
                    <a:pt x="18682" y="11719"/>
                  </a:lnTo>
                  <a:lnTo>
                    <a:pt x="18971" y="10998"/>
                  </a:lnTo>
                  <a:lnTo>
                    <a:pt x="19163" y="10230"/>
                  </a:lnTo>
                  <a:lnTo>
                    <a:pt x="19307" y="9509"/>
                  </a:lnTo>
                  <a:lnTo>
                    <a:pt x="19355" y="8789"/>
                  </a:lnTo>
                  <a:lnTo>
                    <a:pt x="19355" y="8021"/>
                  </a:lnTo>
                  <a:lnTo>
                    <a:pt x="19259" y="7348"/>
                  </a:lnTo>
                  <a:lnTo>
                    <a:pt x="19115" y="6628"/>
                  </a:lnTo>
                  <a:lnTo>
                    <a:pt x="18826" y="5955"/>
                  </a:lnTo>
                  <a:lnTo>
                    <a:pt x="18490" y="5331"/>
                  </a:lnTo>
                  <a:lnTo>
                    <a:pt x="18010" y="4755"/>
                  </a:lnTo>
                  <a:lnTo>
                    <a:pt x="17434" y="4227"/>
                  </a:lnTo>
                  <a:lnTo>
                    <a:pt x="16761" y="3698"/>
                  </a:lnTo>
                  <a:lnTo>
                    <a:pt x="15945" y="3266"/>
                  </a:lnTo>
                  <a:lnTo>
                    <a:pt x="12631" y="961"/>
                  </a:lnTo>
                  <a:lnTo>
                    <a:pt x="11911" y="577"/>
                  </a:lnTo>
                  <a:lnTo>
                    <a:pt x="11190" y="289"/>
                  </a:lnTo>
                  <a:lnTo>
                    <a:pt x="10470" y="144"/>
                  </a:lnTo>
                  <a:lnTo>
                    <a:pt x="9702" y="48"/>
                  </a:lnTo>
                  <a:lnTo>
                    <a:pt x="8933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7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fill="none" extrusionOk="0">
                  <a:moveTo>
                    <a:pt x="12631" y="961"/>
                  </a:moveTo>
                  <a:lnTo>
                    <a:pt x="15945" y="3266"/>
                  </a:lnTo>
                  <a:lnTo>
                    <a:pt x="15945" y="3266"/>
                  </a:lnTo>
                  <a:lnTo>
                    <a:pt x="16761" y="3698"/>
                  </a:lnTo>
                  <a:lnTo>
                    <a:pt x="17434" y="4227"/>
                  </a:lnTo>
                  <a:lnTo>
                    <a:pt x="18010" y="4755"/>
                  </a:lnTo>
                  <a:lnTo>
                    <a:pt x="18490" y="5331"/>
                  </a:lnTo>
                  <a:lnTo>
                    <a:pt x="18826" y="5955"/>
                  </a:lnTo>
                  <a:lnTo>
                    <a:pt x="19115" y="6628"/>
                  </a:lnTo>
                  <a:lnTo>
                    <a:pt x="19259" y="7348"/>
                  </a:lnTo>
                  <a:lnTo>
                    <a:pt x="19355" y="8021"/>
                  </a:lnTo>
                  <a:lnTo>
                    <a:pt x="19355" y="8789"/>
                  </a:lnTo>
                  <a:lnTo>
                    <a:pt x="19307" y="9509"/>
                  </a:lnTo>
                  <a:lnTo>
                    <a:pt x="19163" y="10230"/>
                  </a:lnTo>
                  <a:lnTo>
                    <a:pt x="18971" y="10998"/>
                  </a:lnTo>
                  <a:lnTo>
                    <a:pt x="18682" y="11719"/>
                  </a:lnTo>
                  <a:lnTo>
                    <a:pt x="18394" y="12439"/>
                  </a:lnTo>
                  <a:lnTo>
                    <a:pt x="18058" y="13159"/>
                  </a:lnTo>
                  <a:lnTo>
                    <a:pt x="17626" y="13880"/>
                  </a:lnTo>
                  <a:lnTo>
                    <a:pt x="17001" y="14936"/>
                  </a:lnTo>
                  <a:lnTo>
                    <a:pt x="17001" y="14936"/>
                  </a:lnTo>
                  <a:lnTo>
                    <a:pt x="16857" y="15368"/>
                  </a:lnTo>
                  <a:lnTo>
                    <a:pt x="16713" y="15705"/>
                  </a:lnTo>
                  <a:lnTo>
                    <a:pt x="16569" y="16089"/>
                  </a:lnTo>
                  <a:lnTo>
                    <a:pt x="16377" y="16425"/>
                  </a:lnTo>
                  <a:lnTo>
                    <a:pt x="16185" y="16713"/>
                  </a:lnTo>
                  <a:lnTo>
                    <a:pt x="15945" y="17001"/>
                  </a:lnTo>
                  <a:lnTo>
                    <a:pt x="15657" y="17289"/>
                  </a:lnTo>
                  <a:lnTo>
                    <a:pt x="15417" y="17530"/>
                  </a:lnTo>
                  <a:lnTo>
                    <a:pt x="14792" y="17962"/>
                  </a:lnTo>
                  <a:lnTo>
                    <a:pt x="14168" y="18298"/>
                  </a:lnTo>
                  <a:lnTo>
                    <a:pt x="13448" y="18538"/>
                  </a:lnTo>
                  <a:lnTo>
                    <a:pt x="12679" y="18730"/>
                  </a:lnTo>
                  <a:lnTo>
                    <a:pt x="11911" y="18826"/>
                  </a:lnTo>
                  <a:lnTo>
                    <a:pt x="11094" y="18826"/>
                  </a:lnTo>
                  <a:lnTo>
                    <a:pt x="10326" y="18778"/>
                  </a:lnTo>
                  <a:lnTo>
                    <a:pt x="9510" y="18634"/>
                  </a:lnTo>
                  <a:lnTo>
                    <a:pt x="8693" y="18442"/>
                  </a:lnTo>
                  <a:lnTo>
                    <a:pt x="7925" y="18202"/>
                  </a:lnTo>
                  <a:lnTo>
                    <a:pt x="7204" y="17866"/>
                  </a:lnTo>
                  <a:lnTo>
                    <a:pt x="6484" y="17482"/>
                  </a:lnTo>
                  <a:lnTo>
                    <a:pt x="3698" y="15801"/>
                  </a:lnTo>
                  <a:lnTo>
                    <a:pt x="3698" y="15801"/>
                  </a:lnTo>
                  <a:lnTo>
                    <a:pt x="3026" y="15368"/>
                  </a:lnTo>
                  <a:lnTo>
                    <a:pt x="2450" y="14888"/>
                  </a:lnTo>
                  <a:lnTo>
                    <a:pt x="1922" y="14312"/>
                  </a:lnTo>
                  <a:lnTo>
                    <a:pt x="1441" y="13736"/>
                  </a:lnTo>
                  <a:lnTo>
                    <a:pt x="1057" y="13111"/>
                  </a:lnTo>
                  <a:lnTo>
                    <a:pt x="721" y="12487"/>
                  </a:lnTo>
                  <a:lnTo>
                    <a:pt x="433" y="11767"/>
                  </a:lnTo>
                  <a:lnTo>
                    <a:pt x="241" y="11094"/>
                  </a:lnTo>
                  <a:lnTo>
                    <a:pt x="97" y="10374"/>
                  </a:lnTo>
                  <a:lnTo>
                    <a:pt x="1" y="9605"/>
                  </a:lnTo>
                  <a:lnTo>
                    <a:pt x="1" y="8885"/>
                  </a:lnTo>
                  <a:lnTo>
                    <a:pt x="97" y="8165"/>
                  </a:lnTo>
                  <a:lnTo>
                    <a:pt x="241" y="7396"/>
                  </a:lnTo>
                  <a:lnTo>
                    <a:pt x="433" y="6676"/>
                  </a:lnTo>
                  <a:lnTo>
                    <a:pt x="721" y="6004"/>
                  </a:lnTo>
                  <a:lnTo>
                    <a:pt x="1105" y="5283"/>
                  </a:lnTo>
                  <a:lnTo>
                    <a:pt x="1777" y="4227"/>
                  </a:lnTo>
                  <a:lnTo>
                    <a:pt x="1777" y="4227"/>
                  </a:lnTo>
                  <a:lnTo>
                    <a:pt x="2210" y="3554"/>
                  </a:lnTo>
                  <a:lnTo>
                    <a:pt x="2738" y="2930"/>
                  </a:lnTo>
                  <a:lnTo>
                    <a:pt x="3266" y="2402"/>
                  </a:lnTo>
                  <a:lnTo>
                    <a:pt x="3891" y="1873"/>
                  </a:lnTo>
                  <a:lnTo>
                    <a:pt x="4515" y="1441"/>
                  </a:lnTo>
                  <a:lnTo>
                    <a:pt x="5235" y="1009"/>
                  </a:lnTo>
                  <a:lnTo>
                    <a:pt x="5908" y="673"/>
                  </a:lnTo>
                  <a:lnTo>
                    <a:pt x="6676" y="385"/>
                  </a:lnTo>
                  <a:lnTo>
                    <a:pt x="7444" y="192"/>
                  </a:lnTo>
                  <a:lnTo>
                    <a:pt x="8165" y="48"/>
                  </a:lnTo>
                  <a:lnTo>
                    <a:pt x="8933" y="0"/>
                  </a:lnTo>
                  <a:lnTo>
                    <a:pt x="9702" y="48"/>
                  </a:lnTo>
                  <a:lnTo>
                    <a:pt x="10470" y="144"/>
                  </a:lnTo>
                  <a:lnTo>
                    <a:pt x="11190" y="289"/>
                  </a:lnTo>
                  <a:lnTo>
                    <a:pt x="11911" y="577"/>
                  </a:lnTo>
                  <a:lnTo>
                    <a:pt x="12631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7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7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85"/>
                  </a:move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690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7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extrusionOk="0">
                  <a:moveTo>
                    <a:pt x="1634" y="1"/>
                  </a:move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7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586" y="3603"/>
                  </a:lnTo>
                  <a:lnTo>
                    <a:pt x="1586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71"/>
            <p:cNvSpPr/>
            <p:nvPr/>
          </p:nvSpPr>
          <p:spPr>
            <a:xfrm>
              <a:off x="2770250" y="1151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71"/>
            <p:cNvSpPr/>
            <p:nvPr/>
          </p:nvSpPr>
          <p:spPr>
            <a:xfrm>
              <a:off x="2782250" y="1145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7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extrusionOk="0">
                  <a:moveTo>
                    <a:pt x="1201" y="0"/>
                  </a:move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49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7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fill="none" extrusionOk="0">
                  <a:moveTo>
                    <a:pt x="1490" y="0"/>
                  </a:moveTo>
                  <a:lnTo>
                    <a:pt x="1490" y="0"/>
                  </a:lnTo>
                  <a:lnTo>
                    <a:pt x="1201" y="0"/>
                  </a:ln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970" y="48"/>
                  </a:lnTo>
                  <a:lnTo>
                    <a:pt x="14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7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extrusionOk="0">
                  <a:moveTo>
                    <a:pt x="240" y="0"/>
                  </a:move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7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71"/>
            <p:cNvSpPr/>
            <p:nvPr/>
          </p:nvSpPr>
          <p:spPr>
            <a:xfrm>
              <a:off x="2412450" y="860825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537" y="1"/>
                  </a:moveTo>
                  <a:lnTo>
                    <a:pt x="1105" y="97"/>
                  </a:lnTo>
                  <a:lnTo>
                    <a:pt x="721" y="241"/>
                  </a:lnTo>
                  <a:lnTo>
                    <a:pt x="529" y="337"/>
                  </a:lnTo>
                  <a:lnTo>
                    <a:pt x="337" y="481"/>
                  </a:lnTo>
                  <a:lnTo>
                    <a:pt x="49" y="865"/>
                  </a:lnTo>
                  <a:lnTo>
                    <a:pt x="1" y="961"/>
                  </a:lnTo>
                  <a:lnTo>
                    <a:pt x="49" y="1057"/>
                  </a:lnTo>
                  <a:lnTo>
                    <a:pt x="145" y="1057"/>
                  </a:lnTo>
                  <a:lnTo>
                    <a:pt x="241" y="1009"/>
                  </a:lnTo>
                  <a:lnTo>
                    <a:pt x="385" y="865"/>
                  </a:lnTo>
                  <a:lnTo>
                    <a:pt x="577" y="721"/>
                  </a:lnTo>
                  <a:lnTo>
                    <a:pt x="961" y="529"/>
                  </a:lnTo>
                  <a:lnTo>
                    <a:pt x="1393" y="433"/>
                  </a:lnTo>
                  <a:lnTo>
                    <a:pt x="1826" y="433"/>
                  </a:lnTo>
                  <a:lnTo>
                    <a:pt x="2210" y="481"/>
                  </a:lnTo>
                  <a:lnTo>
                    <a:pt x="2402" y="577"/>
                  </a:lnTo>
                  <a:lnTo>
                    <a:pt x="2546" y="673"/>
                  </a:lnTo>
                  <a:lnTo>
                    <a:pt x="2738" y="865"/>
                  </a:lnTo>
                  <a:lnTo>
                    <a:pt x="2834" y="1057"/>
                  </a:lnTo>
                  <a:lnTo>
                    <a:pt x="2930" y="1297"/>
                  </a:lnTo>
                  <a:lnTo>
                    <a:pt x="3026" y="1537"/>
                  </a:lnTo>
                  <a:lnTo>
                    <a:pt x="3026" y="1585"/>
                  </a:lnTo>
                  <a:lnTo>
                    <a:pt x="3074" y="1633"/>
                  </a:lnTo>
                  <a:lnTo>
                    <a:pt x="3170" y="1633"/>
                  </a:lnTo>
                  <a:lnTo>
                    <a:pt x="3314" y="1585"/>
                  </a:lnTo>
                  <a:lnTo>
                    <a:pt x="3314" y="1537"/>
                  </a:lnTo>
                  <a:lnTo>
                    <a:pt x="3314" y="1441"/>
                  </a:lnTo>
                  <a:lnTo>
                    <a:pt x="3170" y="1057"/>
                  </a:lnTo>
                  <a:lnTo>
                    <a:pt x="2978" y="673"/>
                  </a:lnTo>
                  <a:lnTo>
                    <a:pt x="2690" y="385"/>
                  </a:lnTo>
                  <a:lnTo>
                    <a:pt x="2306" y="145"/>
                  </a:lnTo>
                  <a:lnTo>
                    <a:pt x="2114" y="97"/>
                  </a:lnTo>
                  <a:lnTo>
                    <a:pt x="1922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71"/>
            <p:cNvSpPr/>
            <p:nvPr/>
          </p:nvSpPr>
          <p:spPr>
            <a:xfrm>
              <a:off x="2608150" y="934075"/>
              <a:ext cx="70875" cy="57650"/>
            </a:xfrm>
            <a:custGeom>
              <a:avLst/>
              <a:gdLst/>
              <a:ahLst/>
              <a:cxnLst/>
              <a:rect l="l" t="t" r="r" b="b"/>
              <a:pathLst>
                <a:path w="2835" h="2306" extrusionOk="0">
                  <a:moveTo>
                    <a:pt x="865" y="0"/>
                  </a:moveTo>
                  <a:lnTo>
                    <a:pt x="577" y="48"/>
                  </a:lnTo>
                  <a:lnTo>
                    <a:pt x="337" y="96"/>
                  </a:lnTo>
                  <a:lnTo>
                    <a:pt x="97" y="240"/>
                  </a:lnTo>
                  <a:lnTo>
                    <a:pt x="49" y="288"/>
                  </a:lnTo>
                  <a:lnTo>
                    <a:pt x="1" y="336"/>
                  </a:lnTo>
                  <a:lnTo>
                    <a:pt x="49" y="432"/>
                  </a:lnTo>
                  <a:lnTo>
                    <a:pt x="145" y="528"/>
                  </a:lnTo>
                  <a:lnTo>
                    <a:pt x="241" y="528"/>
                  </a:lnTo>
                  <a:lnTo>
                    <a:pt x="433" y="432"/>
                  </a:lnTo>
                  <a:lnTo>
                    <a:pt x="673" y="384"/>
                  </a:lnTo>
                  <a:lnTo>
                    <a:pt x="865" y="336"/>
                  </a:lnTo>
                  <a:lnTo>
                    <a:pt x="1057" y="336"/>
                  </a:lnTo>
                  <a:lnTo>
                    <a:pt x="1297" y="384"/>
                  </a:lnTo>
                  <a:lnTo>
                    <a:pt x="1490" y="480"/>
                  </a:lnTo>
                  <a:lnTo>
                    <a:pt x="1826" y="721"/>
                  </a:lnTo>
                  <a:lnTo>
                    <a:pt x="2114" y="1009"/>
                  </a:lnTo>
                  <a:lnTo>
                    <a:pt x="2306" y="1345"/>
                  </a:lnTo>
                  <a:lnTo>
                    <a:pt x="2498" y="1729"/>
                  </a:lnTo>
                  <a:lnTo>
                    <a:pt x="2498" y="1969"/>
                  </a:lnTo>
                  <a:lnTo>
                    <a:pt x="2498" y="2161"/>
                  </a:lnTo>
                  <a:lnTo>
                    <a:pt x="2546" y="2257"/>
                  </a:lnTo>
                  <a:lnTo>
                    <a:pt x="2642" y="2305"/>
                  </a:lnTo>
                  <a:lnTo>
                    <a:pt x="2738" y="2257"/>
                  </a:lnTo>
                  <a:lnTo>
                    <a:pt x="2786" y="2161"/>
                  </a:lnTo>
                  <a:lnTo>
                    <a:pt x="2834" y="1873"/>
                  </a:lnTo>
                  <a:lnTo>
                    <a:pt x="2786" y="1633"/>
                  </a:lnTo>
                  <a:lnTo>
                    <a:pt x="2738" y="1393"/>
                  </a:lnTo>
                  <a:lnTo>
                    <a:pt x="2642" y="1201"/>
                  </a:lnTo>
                  <a:lnTo>
                    <a:pt x="2546" y="961"/>
                  </a:lnTo>
                  <a:lnTo>
                    <a:pt x="2402" y="769"/>
                  </a:lnTo>
                  <a:lnTo>
                    <a:pt x="2018" y="432"/>
                  </a:lnTo>
                  <a:lnTo>
                    <a:pt x="1826" y="288"/>
                  </a:lnTo>
                  <a:lnTo>
                    <a:pt x="1586" y="192"/>
                  </a:lnTo>
                  <a:lnTo>
                    <a:pt x="1345" y="96"/>
                  </a:lnTo>
                  <a:lnTo>
                    <a:pt x="1105" y="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7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extrusionOk="0">
                  <a:moveTo>
                    <a:pt x="1249" y="0"/>
                  </a:move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7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fill="none" extrusionOk="0">
                  <a:moveTo>
                    <a:pt x="1249" y="0"/>
                  </a:moveTo>
                  <a:lnTo>
                    <a:pt x="1249" y="0"/>
                  </a:ln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018" y="2834"/>
                  </a:lnTo>
                  <a:lnTo>
                    <a:pt x="2018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lnTo>
                    <a:pt x="12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71"/>
            <p:cNvSpPr/>
            <p:nvPr/>
          </p:nvSpPr>
          <p:spPr>
            <a:xfrm>
              <a:off x="2551725" y="985700"/>
              <a:ext cx="106875" cy="120075"/>
            </a:xfrm>
            <a:custGeom>
              <a:avLst/>
              <a:gdLst/>
              <a:ahLst/>
              <a:cxnLst/>
              <a:rect l="l" t="t" r="r" b="b"/>
              <a:pathLst>
                <a:path w="4275" h="4803" extrusionOk="0">
                  <a:moveTo>
                    <a:pt x="2354" y="0"/>
                  </a:moveTo>
                  <a:lnTo>
                    <a:pt x="1970" y="48"/>
                  </a:lnTo>
                  <a:lnTo>
                    <a:pt x="1633" y="144"/>
                  </a:lnTo>
                  <a:lnTo>
                    <a:pt x="1297" y="288"/>
                  </a:lnTo>
                  <a:lnTo>
                    <a:pt x="1009" y="529"/>
                  </a:lnTo>
                  <a:lnTo>
                    <a:pt x="769" y="817"/>
                  </a:lnTo>
                  <a:lnTo>
                    <a:pt x="577" y="1153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49" y="3218"/>
                  </a:lnTo>
                  <a:lnTo>
                    <a:pt x="145" y="3554"/>
                  </a:lnTo>
                  <a:lnTo>
                    <a:pt x="289" y="3890"/>
                  </a:lnTo>
                  <a:lnTo>
                    <a:pt x="529" y="4178"/>
                  </a:lnTo>
                  <a:lnTo>
                    <a:pt x="817" y="4419"/>
                  </a:lnTo>
                  <a:lnTo>
                    <a:pt x="1153" y="4611"/>
                  </a:lnTo>
                  <a:lnTo>
                    <a:pt x="1537" y="4755"/>
                  </a:lnTo>
                  <a:lnTo>
                    <a:pt x="1874" y="4803"/>
                  </a:lnTo>
                  <a:lnTo>
                    <a:pt x="2258" y="4755"/>
                  </a:lnTo>
                  <a:lnTo>
                    <a:pt x="2642" y="4659"/>
                  </a:lnTo>
                  <a:lnTo>
                    <a:pt x="2930" y="4467"/>
                  </a:lnTo>
                  <a:lnTo>
                    <a:pt x="3266" y="4274"/>
                  </a:lnTo>
                  <a:lnTo>
                    <a:pt x="3506" y="3986"/>
                  </a:lnTo>
                  <a:lnTo>
                    <a:pt x="3699" y="3650"/>
                  </a:lnTo>
                  <a:lnTo>
                    <a:pt x="4083" y="2690"/>
                  </a:lnTo>
                  <a:lnTo>
                    <a:pt x="4227" y="2305"/>
                  </a:lnTo>
                  <a:lnTo>
                    <a:pt x="4275" y="1969"/>
                  </a:lnTo>
                  <a:lnTo>
                    <a:pt x="4227" y="1585"/>
                  </a:lnTo>
                  <a:lnTo>
                    <a:pt x="4131" y="1249"/>
                  </a:lnTo>
                  <a:lnTo>
                    <a:pt x="3939" y="913"/>
                  </a:lnTo>
                  <a:lnTo>
                    <a:pt x="3747" y="625"/>
                  </a:lnTo>
                  <a:lnTo>
                    <a:pt x="3458" y="336"/>
                  </a:lnTo>
                  <a:lnTo>
                    <a:pt x="3122" y="144"/>
                  </a:lnTo>
                  <a:lnTo>
                    <a:pt x="2738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71"/>
            <p:cNvSpPr/>
            <p:nvPr/>
          </p:nvSpPr>
          <p:spPr>
            <a:xfrm>
              <a:off x="2551725" y="988100"/>
              <a:ext cx="78075" cy="102075"/>
            </a:xfrm>
            <a:custGeom>
              <a:avLst/>
              <a:gdLst/>
              <a:ahLst/>
              <a:cxnLst/>
              <a:rect l="l" t="t" r="r" b="b"/>
              <a:pathLst>
                <a:path w="3123" h="4083" extrusionOk="0">
                  <a:moveTo>
                    <a:pt x="1729" y="0"/>
                  </a:moveTo>
                  <a:lnTo>
                    <a:pt x="1393" y="144"/>
                  </a:lnTo>
                  <a:lnTo>
                    <a:pt x="1057" y="384"/>
                  </a:lnTo>
                  <a:lnTo>
                    <a:pt x="769" y="673"/>
                  </a:lnTo>
                  <a:lnTo>
                    <a:pt x="577" y="1057"/>
                  </a:lnTo>
                  <a:lnTo>
                    <a:pt x="145" y="1969"/>
                  </a:lnTo>
                  <a:lnTo>
                    <a:pt x="97" y="2209"/>
                  </a:lnTo>
                  <a:lnTo>
                    <a:pt x="1" y="2450"/>
                  </a:lnTo>
                  <a:lnTo>
                    <a:pt x="1" y="2690"/>
                  </a:lnTo>
                  <a:lnTo>
                    <a:pt x="1" y="2930"/>
                  </a:lnTo>
                  <a:lnTo>
                    <a:pt x="49" y="3170"/>
                  </a:lnTo>
                  <a:lnTo>
                    <a:pt x="97" y="3410"/>
                  </a:lnTo>
                  <a:lnTo>
                    <a:pt x="337" y="3842"/>
                  </a:lnTo>
                  <a:lnTo>
                    <a:pt x="529" y="3938"/>
                  </a:lnTo>
                  <a:lnTo>
                    <a:pt x="865" y="4034"/>
                  </a:lnTo>
                  <a:lnTo>
                    <a:pt x="1201" y="4082"/>
                  </a:lnTo>
                  <a:lnTo>
                    <a:pt x="1537" y="3986"/>
                  </a:lnTo>
                  <a:lnTo>
                    <a:pt x="1874" y="3890"/>
                  </a:lnTo>
                  <a:lnTo>
                    <a:pt x="2210" y="3650"/>
                  </a:lnTo>
                  <a:lnTo>
                    <a:pt x="2498" y="3410"/>
                  </a:lnTo>
                  <a:lnTo>
                    <a:pt x="2738" y="3074"/>
                  </a:lnTo>
                  <a:lnTo>
                    <a:pt x="2930" y="2690"/>
                  </a:lnTo>
                  <a:lnTo>
                    <a:pt x="3074" y="2305"/>
                  </a:lnTo>
                  <a:lnTo>
                    <a:pt x="3122" y="1921"/>
                  </a:lnTo>
                  <a:lnTo>
                    <a:pt x="3122" y="1537"/>
                  </a:lnTo>
                  <a:lnTo>
                    <a:pt x="3074" y="1153"/>
                  </a:lnTo>
                  <a:lnTo>
                    <a:pt x="2930" y="817"/>
                  </a:lnTo>
                  <a:lnTo>
                    <a:pt x="2738" y="529"/>
                  </a:lnTo>
                  <a:lnTo>
                    <a:pt x="2498" y="288"/>
                  </a:lnTo>
                  <a:lnTo>
                    <a:pt x="2210" y="96"/>
                  </a:lnTo>
                  <a:lnTo>
                    <a:pt x="1970" y="48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71"/>
            <p:cNvSpPr/>
            <p:nvPr/>
          </p:nvSpPr>
          <p:spPr>
            <a:xfrm>
              <a:off x="2402850" y="1046925"/>
              <a:ext cx="147700" cy="110475"/>
            </a:xfrm>
            <a:custGeom>
              <a:avLst/>
              <a:gdLst/>
              <a:ahLst/>
              <a:cxnLst/>
              <a:rect l="l" t="t" r="r" b="b"/>
              <a:pathLst>
                <a:path w="5908" h="4419" extrusionOk="0">
                  <a:moveTo>
                    <a:pt x="1057" y="1"/>
                  </a:moveTo>
                  <a:lnTo>
                    <a:pt x="817" y="49"/>
                  </a:lnTo>
                  <a:lnTo>
                    <a:pt x="577" y="193"/>
                  </a:lnTo>
                  <a:lnTo>
                    <a:pt x="385" y="385"/>
                  </a:lnTo>
                  <a:lnTo>
                    <a:pt x="241" y="673"/>
                  </a:lnTo>
                  <a:lnTo>
                    <a:pt x="97" y="913"/>
                  </a:lnTo>
                  <a:lnTo>
                    <a:pt x="48" y="1249"/>
                  </a:lnTo>
                  <a:lnTo>
                    <a:pt x="0" y="1585"/>
                  </a:lnTo>
                  <a:lnTo>
                    <a:pt x="0" y="1922"/>
                  </a:lnTo>
                  <a:lnTo>
                    <a:pt x="97" y="2306"/>
                  </a:lnTo>
                  <a:lnTo>
                    <a:pt x="193" y="2642"/>
                  </a:lnTo>
                  <a:lnTo>
                    <a:pt x="385" y="2978"/>
                  </a:lnTo>
                  <a:lnTo>
                    <a:pt x="673" y="3314"/>
                  </a:lnTo>
                  <a:lnTo>
                    <a:pt x="1009" y="3602"/>
                  </a:lnTo>
                  <a:lnTo>
                    <a:pt x="1441" y="3891"/>
                  </a:lnTo>
                  <a:lnTo>
                    <a:pt x="2114" y="4131"/>
                  </a:lnTo>
                  <a:lnTo>
                    <a:pt x="2738" y="4323"/>
                  </a:lnTo>
                  <a:lnTo>
                    <a:pt x="3266" y="4419"/>
                  </a:lnTo>
                  <a:lnTo>
                    <a:pt x="3746" y="4371"/>
                  </a:lnTo>
                  <a:lnTo>
                    <a:pt x="4179" y="4323"/>
                  </a:lnTo>
                  <a:lnTo>
                    <a:pt x="4611" y="4179"/>
                  </a:lnTo>
                  <a:lnTo>
                    <a:pt x="4947" y="3987"/>
                  </a:lnTo>
                  <a:lnTo>
                    <a:pt x="5235" y="3746"/>
                  </a:lnTo>
                  <a:lnTo>
                    <a:pt x="5427" y="3458"/>
                  </a:lnTo>
                  <a:lnTo>
                    <a:pt x="5619" y="3170"/>
                  </a:lnTo>
                  <a:lnTo>
                    <a:pt x="5763" y="2882"/>
                  </a:lnTo>
                  <a:lnTo>
                    <a:pt x="5860" y="2594"/>
                  </a:lnTo>
                  <a:lnTo>
                    <a:pt x="5908" y="2306"/>
                  </a:lnTo>
                  <a:lnTo>
                    <a:pt x="5908" y="2018"/>
                  </a:lnTo>
                  <a:lnTo>
                    <a:pt x="5860" y="1777"/>
                  </a:lnTo>
                  <a:lnTo>
                    <a:pt x="5763" y="1633"/>
                  </a:lnTo>
                  <a:lnTo>
                    <a:pt x="5523" y="1393"/>
                  </a:lnTo>
                  <a:lnTo>
                    <a:pt x="5283" y="1249"/>
                  </a:lnTo>
                  <a:lnTo>
                    <a:pt x="5043" y="1201"/>
                  </a:lnTo>
                  <a:lnTo>
                    <a:pt x="4707" y="1153"/>
                  </a:lnTo>
                  <a:lnTo>
                    <a:pt x="4227" y="1105"/>
                  </a:lnTo>
                  <a:lnTo>
                    <a:pt x="3554" y="913"/>
                  </a:lnTo>
                  <a:lnTo>
                    <a:pt x="2690" y="625"/>
                  </a:lnTo>
                  <a:lnTo>
                    <a:pt x="1537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71"/>
            <p:cNvSpPr/>
            <p:nvPr/>
          </p:nvSpPr>
          <p:spPr>
            <a:xfrm>
              <a:off x="2489300" y="1000100"/>
              <a:ext cx="25225" cy="20425"/>
            </a:xfrm>
            <a:custGeom>
              <a:avLst/>
              <a:gdLst/>
              <a:ahLst/>
              <a:cxnLst/>
              <a:rect l="l" t="t" r="r" b="b"/>
              <a:pathLst>
                <a:path w="1009" h="817" extrusionOk="0">
                  <a:moveTo>
                    <a:pt x="288" y="1"/>
                  </a:moveTo>
                  <a:lnTo>
                    <a:pt x="288" y="49"/>
                  </a:lnTo>
                  <a:lnTo>
                    <a:pt x="96" y="385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48" y="817"/>
                  </a:lnTo>
                  <a:lnTo>
                    <a:pt x="144" y="817"/>
                  </a:lnTo>
                  <a:lnTo>
                    <a:pt x="192" y="721"/>
                  </a:lnTo>
                  <a:lnTo>
                    <a:pt x="192" y="625"/>
                  </a:lnTo>
                  <a:lnTo>
                    <a:pt x="240" y="433"/>
                  </a:lnTo>
                  <a:lnTo>
                    <a:pt x="330" y="223"/>
                  </a:lnTo>
                  <a:lnTo>
                    <a:pt x="330" y="223"/>
                  </a:lnTo>
                  <a:lnTo>
                    <a:pt x="336" y="241"/>
                  </a:lnTo>
                  <a:lnTo>
                    <a:pt x="384" y="433"/>
                  </a:lnTo>
                  <a:lnTo>
                    <a:pt x="481" y="721"/>
                  </a:lnTo>
                  <a:lnTo>
                    <a:pt x="481" y="769"/>
                  </a:lnTo>
                  <a:lnTo>
                    <a:pt x="625" y="769"/>
                  </a:lnTo>
                  <a:lnTo>
                    <a:pt x="1009" y="433"/>
                  </a:lnTo>
                  <a:lnTo>
                    <a:pt x="1009" y="337"/>
                  </a:lnTo>
                  <a:lnTo>
                    <a:pt x="1009" y="289"/>
                  </a:lnTo>
                  <a:lnTo>
                    <a:pt x="961" y="241"/>
                  </a:lnTo>
                  <a:lnTo>
                    <a:pt x="865" y="289"/>
                  </a:lnTo>
                  <a:lnTo>
                    <a:pt x="605" y="516"/>
                  </a:lnTo>
                  <a:lnTo>
                    <a:pt x="605" y="516"/>
                  </a:lnTo>
                  <a:lnTo>
                    <a:pt x="529" y="337"/>
                  </a:lnTo>
                  <a:lnTo>
                    <a:pt x="481" y="241"/>
                  </a:lnTo>
                  <a:lnTo>
                    <a:pt x="384" y="49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7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extrusionOk="0">
                  <a:moveTo>
                    <a:pt x="2161" y="1"/>
                  </a:moveTo>
                  <a:lnTo>
                    <a:pt x="1777" y="97"/>
                  </a:lnTo>
                  <a:lnTo>
                    <a:pt x="1441" y="241"/>
                  </a:lnTo>
                  <a:lnTo>
                    <a:pt x="1153" y="433"/>
                  </a:lnTo>
                  <a:lnTo>
                    <a:pt x="865" y="721"/>
                  </a:lnTo>
                  <a:lnTo>
                    <a:pt x="672" y="1057"/>
                  </a:lnTo>
                  <a:lnTo>
                    <a:pt x="192" y="1970"/>
                  </a:lnTo>
                  <a:lnTo>
                    <a:pt x="48" y="2306"/>
                  </a:lnTo>
                  <a:lnTo>
                    <a:pt x="0" y="2690"/>
                  </a:lnTo>
                  <a:lnTo>
                    <a:pt x="0" y="3074"/>
                  </a:lnTo>
                  <a:lnTo>
                    <a:pt x="96" y="3410"/>
                  </a:lnTo>
                  <a:lnTo>
                    <a:pt x="240" y="3746"/>
                  </a:lnTo>
                  <a:lnTo>
                    <a:pt x="480" y="4083"/>
                  </a:lnTo>
                  <a:lnTo>
                    <a:pt x="720" y="4323"/>
                  </a:lnTo>
                  <a:lnTo>
                    <a:pt x="1057" y="4563"/>
                  </a:lnTo>
                  <a:lnTo>
                    <a:pt x="1441" y="4659"/>
                  </a:lnTo>
                  <a:lnTo>
                    <a:pt x="1825" y="4755"/>
                  </a:lnTo>
                  <a:lnTo>
                    <a:pt x="2161" y="4755"/>
                  </a:lnTo>
                  <a:lnTo>
                    <a:pt x="2545" y="4659"/>
                  </a:lnTo>
                  <a:lnTo>
                    <a:pt x="2882" y="4515"/>
                  </a:lnTo>
                  <a:lnTo>
                    <a:pt x="3170" y="4275"/>
                  </a:lnTo>
                  <a:lnTo>
                    <a:pt x="3458" y="4035"/>
                  </a:lnTo>
                  <a:lnTo>
                    <a:pt x="3650" y="3698"/>
                  </a:lnTo>
                  <a:lnTo>
                    <a:pt x="4082" y="2786"/>
                  </a:lnTo>
                  <a:lnTo>
                    <a:pt x="4226" y="2402"/>
                  </a:lnTo>
                  <a:lnTo>
                    <a:pt x="4322" y="2018"/>
                  </a:lnTo>
                  <a:lnTo>
                    <a:pt x="4274" y="1681"/>
                  </a:lnTo>
                  <a:lnTo>
                    <a:pt x="4226" y="1297"/>
                  </a:lnTo>
                  <a:lnTo>
                    <a:pt x="4082" y="961"/>
                  </a:lnTo>
                  <a:lnTo>
                    <a:pt x="3842" y="673"/>
                  </a:lnTo>
                  <a:lnTo>
                    <a:pt x="3554" y="385"/>
                  </a:lnTo>
                  <a:lnTo>
                    <a:pt x="3266" y="193"/>
                  </a:lnTo>
                  <a:lnTo>
                    <a:pt x="2882" y="49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7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fill="none" extrusionOk="0">
                  <a:moveTo>
                    <a:pt x="1057" y="4563"/>
                  </a:moveTo>
                  <a:lnTo>
                    <a:pt x="1057" y="4563"/>
                  </a:lnTo>
                  <a:lnTo>
                    <a:pt x="1057" y="4563"/>
                  </a:lnTo>
                  <a:lnTo>
                    <a:pt x="720" y="4323"/>
                  </a:lnTo>
                  <a:lnTo>
                    <a:pt x="480" y="4083"/>
                  </a:lnTo>
                  <a:lnTo>
                    <a:pt x="240" y="3746"/>
                  </a:lnTo>
                  <a:lnTo>
                    <a:pt x="96" y="3410"/>
                  </a:lnTo>
                  <a:lnTo>
                    <a:pt x="0" y="3074"/>
                  </a:lnTo>
                  <a:lnTo>
                    <a:pt x="0" y="2690"/>
                  </a:lnTo>
                  <a:lnTo>
                    <a:pt x="48" y="2306"/>
                  </a:lnTo>
                  <a:lnTo>
                    <a:pt x="192" y="1970"/>
                  </a:lnTo>
                  <a:lnTo>
                    <a:pt x="672" y="1057"/>
                  </a:lnTo>
                  <a:lnTo>
                    <a:pt x="672" y="1057"/>
                  </a:lnTo>
                  <a:lnTo>
                    <a:pt x="865" y="721"/>
                  </a:lnTo>
                  <a:lnTo>
                    <a:pt x="1153" y="433"/>
                  </a:lnTo>
                  <a:lnTo>
                    <a:pt x="1441" y="241"/>
                  </a:lnTo>
                  <a:lnTo>
                    <a:pt x="1777" y="97"/>
                  </a:lnTo>
                  <a:lnTo>
                    <a:pt x="2161" y="1"/>
                  </a:lnTo>
                  <a:lnTo>
                    <a:pt x="2497" y="1"/>
                  </a:lnTo>
                  <a:lnTo>
                    <a:pt x="2882" y="49"/>
                  </a:lnTo>
                  <a:lnTo>
                    <a:pt x="3266" y="193"/>
                  </a:lnTo>
                  <a:lnTo>
                    <a:pt x="3266" y="193"/>
                  </a:lnTo>
                  <a:lnTo>
                    <a:pt x="3554" y="385"/>
                  </a:lnTo>
                  <a:lnTo>
                    <a:pt x="3842" y="673"/>
                  </a:lnTo>
                  <a:lnTo>
                    <a:pt x="4082" y="961"/>
                  </a:lnTo>
                  <a:lnTo>
                    <a:pt x="4226" y="1297"/>
                  </a:lnTo>
                  <a:lnTo>
                    <a:pt x="4274" y="1681"/>
                  </a:lnTo>
                  <a:lnTo>
                    <a:pt x="4322" y="2018"/>
                  </a:lnTo>
                  <a:lnTo>
                    <a:pt x="4226" y="2402"/>
                  </a:lnTo>
                  <a:lnTo>
                    <a:pt x="4082" y="2786"/>
                  </a:lnTo>
                  <a:lnTo>
                    <a:pt x="3650" y="3698"/>
                  </a:lnTo>
                  <a:lnTo>
                    <a:pt x="3650" y="3698"/>
                  </a:lnTo>
                  <a:lnTo>
                    <a:pt x="3458" y="4035"/>
                  </a:lnTo>
                  <a:lnTo>
                    <a:pt x="3170" y="4275"/>
                  </a:lnTo>
                  <a:lnTo>
                    <a:pt x="2882" y="4515"/>
                  </a:lnTo>
                  <a:lnTo>
                    <a:pt x="2545" y="4659"/>
                  </a:lnTo>
                  <a:lnTo>
                    <a:pt x="2161" y="4755"/>
                  </a:lnTo>
                  <a:lnTo>
                    <a:pt x="1825" y="4755"/>
                  </a:lnTo>
                  <a:lnTo>
                    <a:pt x="1441" y="4659"/>
                  </a:lnTo>
                  <a:lnTo>
                    <a:pt x="1057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71"/>
            <p:cNvSpPr/>
            <p:nvPr/>
          </p:nvSpPr>
          <p:spPr>
            <a:xfrm>
              <a:off x="2410050" y="923250"/>
              <a:ext cx="81675" cy="99700"/>
            </a:xfrm>
            <a:custGeom>
              <a:avLst/>
              <a:gdLst/>
              <a:ahLst/>
              <a:cxnLst/>
              <a:rect l="l" t="t" r="r" b="b"/>
              <a:pathLst>
                <a:path w="3267" h="3988" extrusionOk="0">
                  <a:moveTo>
                    <a:pt x="2066" y="1"/>
                  </a:moveTo>
                  <a:lnTo>
                    <a:pt x="1730" y="49"/>
                  </a:lnTo>
                  <a:lnTo>
                    <a:pt x="1393" y="145"/>
                  </a:lnTo>
                  <a:lnTo>
                    <a:pt x="1057" y="337"/>
                  </a:lnTo>
                  <a:lnTo>
                    <a:pt x="769" y="577"/>
                  </a:lnTo>
                  <a:lnTo>
                    <a:pt x="481" y="865"/>
                  </a:lnTo>
                  <a:lnTo>
                    <a:pt x="289" y="1250"/>
                  </a:lnTo>
                  <a:lnTo>
                    <a:pt x="97" y="1634"/>
                  </a:lnTo>
                  <a:lnTo>
                    <a:pt x="1" y="2018"/>
                  </a:lnTo>
                  <a:lnTo>
                    <a:pt x="1" y="2402"/>
                  </a:lnTo>
                  <a:lnTo>
                    <a:pt x="49" y="2786"/>
                  </a:lnTo>
                  <a:lnTo>
                    <a:pt x="145" y="3123"/>
                  </a:lnTo>
                  <a:lnTo>
                    <a:pt x="337" y="3459"/>
                  </a:lnTo>
                  <a:lnTo>
                    <a:pt x="577" y="3699"/>
                  </a:lnTo>
                  <a:lnTo>
                    <a:pt x="865" y="3891"/>
                  </a:lnTo>
                  <a:lnTo>
                    <a:pt x="1057" y="3987"/>
                  </a:lnTo>
                  <a:lnTo>
                    <a:pt x="1537" y="3843"/>
                  </a:lnTo>
                  <a:lnTo>
                    <a:pt x="1778" y="3747"/>
                  </a:lnTo>
                  <a:lnTo>
                    <a:pt x="1970" y="3651"/>
                  </a:lnTo>
                  <a:lnTo>
                    <a:pt x="2162" y="3507"/>
                  </a:lnTo>
                  <a:lnTo>
                    <a:pt x="2306" y="3315"/>
                  </a:lnTo>
                  <a:lnTo>
                    <a:pt x="2450" y="3123"/>
                  </a:lnTo>
                  <a:lnTo>
                    <a:pt x="2594" y="2930"/>
                  </a:lnTo>
                  <a:lnTo>
                    <a:pt x="3026" y="2018"/>
                  </a:lnTo>
                  <a:lnTo>
                    <a:pt x="3170" y="1634"/>
                  </a:lnTo>
                  <a:lnTo>
                    <a:pt x="3266" y="1202"/>
                  </a:lnTo>
                  <a:lnTo>
                    <a:pt x="3218" y="817"/>
                  </a:lnTo>
                  <a:lnTo>
                    <a:pt x="3122" y="433"/>
                  </a:lnTo>
                  <a:lnTo>
                    <a:pt x="2930" y="289"/>
                  </a:lnTo>
                  <a:lnTo>
                    <a:pt x="2738" y="145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7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extrusionOk="0">
                  <a:moveTo>
                    <a:pt x="7733" y="0"/>
                  </a:moveTo>
                  <a:lnTo>
                    <a:pt x="7493" y="48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7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fill="none" extrusionOk="0">
                  <a:moveTo>
                    <a:pt x="24349" y="13591"/>
                  </a:move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679" y="288"/>
                  </a:lnTo>
                  <a:lnTo>
                    <a:pt x="12679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lnTo>
                    <a:pt x="7733" y="0"/>
                  </a:lnTo>
                  <a:lnTo>
                    <a:pt x="7493" y="48"/>
                  </a:lnTo>
                  <a:lnTo>
                    <a:pt x="7300" y="144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7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extrusionOk="0">
                  <a:moveTo>
                    <a:pt x="625" y="1"/>
                  </a:move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7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fill="none" extrusionOk="0">
                  <a:moveTo>
                    <a:pt x="1153" y="1"/>
                  </a:moveTo>
                  <a:lnTo>
                    <a:pt x="1153" y="1"/>
                  </a:lnTo>
                  <a:lnTo>
                    <a:pt x="625" y="1"/>
                  </a:ln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lnTo>
                    <a:pt x="1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7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extrusionOk="0">
                  <a:moveTo>
                    <a:pt x="1393" y="1"/>
                  </a:move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7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fill="none" extrusionOk="0">
                  <a:moveTo>
                    <a:pt x="1393" y="1"/>
                  </a:moveTo>
                  <a:lnTo>
                    <a:pt x="1393" y="1"/>
                  </a:ln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7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extrusionOk="0">
                  <a:moveTo>
                    <a:pt x="577" y="0"/>
                  </a:move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7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577" y="2497"/>
                  </a:lnTo>
                  <a:lnTo>
                    <a:pt x="721" y="2497"/>
                  </a:lnTo>
                  <a:lnTo>
                    <a:pt x="721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769" y="96"/>
                  </a:lnTo>
                  <a:lnTo>
                    <a:pt x="673" y="0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7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extrusionOk="0">
                  <a:moveTo>
                    <a:pt x="336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7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336" y="0"/>
                  </a:ln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432" y="1729"/>
                  </a:lnTo>
                  <a:lnTo>
                    <a:pt x="528" y="1729"/>
                  </a:lnTo>
                  <a:lnTo>
                    <a:pt x="528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576" y="48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4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/>
                                        <p:tgtEl>
                                          <p:spTgt spid="4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0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800"/>
                                        <p:tgtEl>
                                          <p:spTgt spid="4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5" name="Google Shape;5265;p85"/>
          <p:cNvSpPr txBox="1">
            <a:spLocks noGrp="1"/>
          </p:cNvSpPr>
          <p:nvPr>
            <p:ph type="subTitle" idx="1"/>
          </p:nvPr>
        </p:nvSpPr>
        <p:spPr>
          <a:xfrm>
            <a:off x="2009400" y="1476803"/>
            <a:ext cx="5125200" cy="19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больше ребенку коротких стихов и сказок. Перечитывайте их много раз – не бойтесь, что это надоест ребенку, так как дети гораздо лучше воспринимают тексты, которые они много раз слышали. При чтении объясняйте ребёнку значения слов и выражений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5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8" name="Google Shape;7648;p1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56" name="Google Shape;7656;p128"/>
          <p:cNvSpPr/>
          <p:nvPr/>
        </p:nvSpPr>
        <p:spPr>
          <a:xfrm rot="-2700000">
            <a:off x="6992360" y="3184011"/>
            <a:ext cx="4037461" cy="402420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7" name="Google Shape;7657;p128"/>
          <p:cNvSpPr/>
          <p:nvPr/>
        </p:nvSpPr>
        <p:spPr>
          <a:xfrm rot="3845805">
            <a:off x="7408285" y="2105051"/>
            <a:ext cx="471226" cy="363808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156C9D-FB37-7445-BAA4-831B2754FAF3}"/>
              </a:ext>
            </a:extLst>
          </p:cNvPr>
          <p:cNvSpPr txBox="1"/>
          <p:nvPr/>
        </p:nvSpPr>
        <p:spPr>
          <a:xfrm>
            <a:off x="1361515" y="1174418"/>
            <a:ext cx="6420970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побуждать к речи. Он должен чувствовать Вашу поддержку. Вам необходимо поощрять успехи и достижения ребенка.</a:t>
            </a: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должны верить в силы Вашего ребенка, верой и терпением вселяйте в него уверенность в исправлении ошибок.</a:t>
            </a: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Отвечайте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вопросы детей. Поощряйте любопытство, стремление задавать вопросы.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4" name="Google Shape;7694;p132"/>
          <p:cNvSpPr txBox="1">
            <a:spLocks noGrp="1"/>
          </p:cNvSpPr>
          <p:nvPr>
            <p:ph type="subTitle" idx="1"/>
          </p:nvPr>
        </p:nvSpPr>
        <p:spPr>
          <a:xfrm>
            <a:off x="172500" y="2442877"/>
            <a:ext cx="4399500" cy="9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Ребенку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слышать себя и Вас, так как речь развивается на основе подражания 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самоподражания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Поэтому во время Вашего общения - выключайте телевизор. Не приучайте ребенка к компьютеру и смартфону!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95" name="Google Shape;7695;p132"/>
          <p:cNvSpPr/>
          <p:nvPr/>
        </p:nvSpPr>
        <p:spPr>
          <a:xfrm>
            <a:off x="5670150" y="807850"/>
            <a:ext cx="1690734" cy="3343322"/>
          </a:xfrm>
          <a:custGeom>
            <a:avLst/>
            <a:gdLst/>
            <a:ahLst/>
            <a:cxnLst/>
            <a:rect l="l" t="t" r="r" b="b"/>
            <a:pathLst>
              <a:path w="61960" h="122466" extrusionOk="0">
                <a:moveTo>
                  <a:pt x="52217" y="0"/>
                </a:moveTo>
                <a:lnTo>
                  <a:pt x="9743" y="0"/>
                </a:lnTo>
                <a:lnTo>
                  <a:pt x="9743" y="0"/>
                </a:lnTo>
                <a:lnTo>
                  <a:pt x="8803" y="0"/>
                </a:lnTo>
                <a:lnTo>
                  <a:pt x="7778" y="171"/>
                </a:lnTo>
                <a:lnTo>
                  <a:pt x="6838" y="427"/>
                </a:lnTo>
                <a:lnTo>
                  <a:pt x="5983" y="769"/>
                </a:lnTo>
                <a:lnTo>
                  <a:pt x="5129" y="1111"/>
                </a:lnTo>
                <a:lnTo>
                  <a:pt x="4359" y="1624"/>
                </a:lnTo>
                <a:lnTo>
                  <a:pt x="3590" y="2222"/>
                </a:lnTo>
                <a:lnTo>
                  <a:pt x="2907" y="2820"/>
                </a:lnTo>
                <a:lnTo>
                  <a:pt x="2223" y="3504"/>
                </a:lnTo>
                <a:lnTo>
                  <a:pt x="1710" y="4273"/>
                </a:lnTo>
                <a:lnTo>
                  <a:pt x="1197" y="5042"/>
                </a:lnTo>
                <a:lnTo>
                  <a:pt x="770" y="5897"/>
                </a:lnTo>
                <a:lnTo>
                  <a:pt x="514" y="6837"/>
                </a:lnTo>
                <a:lnTo>
                  <a:pt x="257" y="7777"/>
                </a:lnTo>
                <a:lnTo>
                  <a:pt x="86" y="8717"/>
                </a:lnTo>
                <a:lnTo>
                  <a:pt x="1" y="9743"/>
                </a:lnTo>
                <a:lnTo>
                  <a:pt x="1" y="112723"/>
                </a:lnTo>
                <a:lnTo>
                  <a:pt x="1" y="112723"/>
                </a:lnTo>
                <a:lnTo>
                  <a:pt x="86" y="113748"/>
                </a:lnTo>
                <a:lnTo>
                  <a:pt x="257" y="114688"/>
                </a:lnTo>
                <a:lnTo>
                  <a:pt x="514" y="115629"/>
                </a:lnTo>
                <a:lnTo>
                  <a:pt x="770" y="116569"/>
                </a:lnTo>
                <a:lnTo>
                  <a:pt x="1197" y="117423"/>
                </a:lnTo>
                <a:lnTo>
                  <a:pt x="1710" y="118192"/>
                </a:lnTo>
                <a:lnTo>
                  <a:pt x="2223" y="118962"/>
                </a:lnTo>
                <a:lnTo>
                  <a:pt x="2907" y="119645"/>
                </a:lnTo>
                <a:lnTo>
                  <a:pt x="3590" y="120243"/>
                </a:lnTo>
                <a:lnTo>
                  <a:pt x="4359" y="120842"/>
                </a:lnTo>
                <a:lnTo>
                  <a:pt x="5129" y="121354"/>
                </a:lnTo>
                <a:lnTo>
                  <a:pt x="5983" y="121696"/>
                </a:lnTo>
                <a:lnTo>
                  <a:pt x="6838" y="122038"/>
                </a:lnTo>
                <a:lnTo>
                  <a:pt x="7778" y="122294"/>
                </a:lnTo>
                <a:lnTo>
                  <a:pt x="8803" y="122465"/>
                </a:lnTo>
                <a:lnTo>
                  <a:pt x="9743" y="122465"/>
                </a:lnTo>
                <a:lnTo>
                  <a:pt x="52217" y="122465"/>
                </a:lnTo>
                <a:lnTo>
                  <a:pt x="52217" y="122465"/>
                </a:lnTo>
                <a:lnTo>
                  <a:pt x="53243" y="122465"/>
                </a:lnTo>
                <a:lnTo>
                  <a:pt x="54183" y="122294"/>
                </a:lnTo>
                <a:lnTo>
                  <a:pt x="55123" y="122038"/>
                </a:lnTo>
                <a:lnTo>
                  <a:pt x="55978" y="121696"/>
                </a:lnTo>
                <a:lnTo>
                  <a:pt x="56832" y="121354"/>
                </a:lnTo>
                <a:lnTo>
                  <a:pt x="57687" y="120842"/>
                </a:lnTo>
                <a:lnTo>
                  <a:pt x="58371" y="120243"/>
                </a:lnTo>
                <a:lnTo>
                  <a:pt x="59054" y="119645"/>
                </a:lnTo>
                <a:lnTo>
                  <a:pt x="59738" y="118962"/>
                </a:lnTo>
                <a:lnTo>
                  <a:pt x="60251" y="118192"/>
                </a:lnTo>
                <a:lnTo>
                  <a:pt x="60764" y="117423"/>
                </a:lnTo>
                <a:lnTo>
                  <a:pt x="61191" y="116569"/>
                </a:lnTo>
                <a:lnTo>
                  <a:pt x="61533" y="115629"/>
                </a:lnTo>
                <a:lnTo>
                  <a:pt x="61704" y="114688"/>
                </a:lnTo>
                <a:lnTo>
                  <a:pt x="61875" y="113748"/>
                </a:lnTo>
                <a:lnTo>
                  <a:pt x="61960" y="112723"/>
                </a:lnTo>
                <a:lnTo>
                  <a:pt x="61960" y="9743"/>
                </a:lnTo>
                <a:lnTo>
                  <a:pt x="61960" y="9743"/>
                </a:lnTo>
                <a:lnTo>
                  <a:pt x="61875" y="8717"/>
                </a:lnTo>
                <a:lnTo>
                  <a:pt x="61704" y="7777"/>
                </a:lnTo>
                <a:lnTo>
                  <a:pt x="61533" y="6837"/>
                </a:lnTo>
                <a:lnTo>
                  <a:pt x="61191" y="5897"/>
                </a:lnTo>
                <a:lnTo>
                  <a:pt x="60764" y="5042"/>
                </a:lnTo>
                <a:lnTo>
                  <a:pt x="60251" y="4273"/>
                </a:lnTo>
                <a:lnTo>
                  <a:pt x="59738" y="3504"/>
                </a:lnTo>
                <a:lnTo>
                  <a:pt x="59054" y="2820"/>
                </a:lnTo>
                <a:lnTo>
                  <a:pt x="58371" y="2222"/>
                </a:lnTo>
                <a:lnTo>
                  <a:pt x="57687" y="1624"/>
                </a:lnTo>
                <a:lnTo>
                  <a:pt x="56832" y="1111"/>
                </a:lnTo>
                <a:lnTo>
                  <a:pt x="55978" y="769"/>
                </a:lnTo>
                <a:lnTo>
                  <a:pt x="55123" y="427"/>
                </a:lnTo>
                <a:lnTo>
                  <a:pt x="54183" y="171"/>
                </a:lnTo>
                <a:lnTo>
                  <a:pt x="53243" y="0"/>
                </a:lnTo>
                <a:lnTo>
                  <a:pt x="52217" y="0"/>
                </a:lnTo>
                <a:lnTo>
                  <a:pt x="52217" y="0"/>
                </a:lnTo>
                <a:close/>
                <a:moveTo>
                  <a:pt x="24870" y="5042"/>
                </a:moveTo>
                <a:lnTo>
                  <a:pt x="24870" y="5042"/>
                </a:lnTo>
                <a:lnTo>
                  <a:pt x="24955" y="5042"/>
                </a:lnTo>
                <a:lnTo>
                  <a:pt x="37176" y="5042"/>
                </a:lnTo>
                <a:lnTo>
                  <a:pt x="37176" y="5042"/>
                </a:lnTo>
                <a:lnTo>
                  <a:pt x="37433" y="5042"/>
                </a:lnTo>
                <a:lnTo>
                  <a:pt x="37689" y="5213"/>
                </a:lnTo>
                <a:lnTo>
                  <a:pt x="37860" y="5469"/>
                </a:lnTo>
                <a:lnTo>
                  <a:pt x="37946" y="5811"/>
                </a:lnTo>
                <a:lnTo>
                  <a:pt x="37946" y="5811"/>
                </a:lnTo>
                <a:lnTo>
                  <a:pt x="37860" y="6068"/>
                </a:lnTo>
                <a:lnTo>
                  <a:pt x="37689" y="6324"/>
                </a:lnTo>
                <a:lnTo>
                  <a:pt x="37433" y="6495"/>
                </a:lnTo>
                <a:lnTo>
                  <a:pt x="37091" y="6580"/>
                </a:lnTo>
                <a:lnTo>
                  <a:pt x="37091" y="6580"/>
                </a:lnTo>
                <a:lnTo>
                  <a:pt x="37091" y="6580"/>
                </a:lnTo>
                <a:lnTo>
                  <a:pt x="24870" y="6580"/>
                </a:lnTo>
                <a:lnTo>
                  <a:pt x="24870" y="6580"/>
                </a:lnTo>
                <a:lnTo>
                  <a:pt x="24870" y="6580"/>
                </a:lnTo>
                <a:lnTo>
                  <a:pt x="24528" y="6495"/>
                </a:lnTo>
                <a:lnTo>
                  <a:pt x="24272" y="6324"/>
                </a:lnTo>
                <a:lnTo>
                  <a:pt x="24101" y="6068"/>
                </a:lnTo>
                <a:lnTo>
                  <a:pt x="24101" y="5811"/>
                </a:lnTo>
                <a:lnTo>
                  <a:pt x="24101" y="5811"/>
                </a:lnTo>
                <a:lnTo>
                  <a:pt x="24101" y="5469"/>
                </a:lnTo>
                <a:lnTo>
                  <a:pt x="24272" y="5213"/>
                </a:lnTo>
                <a:lnTo>
                  <a:pt x="24528" y="5042"/>
                </a:lnTo>
                <a:lnTo>
                  <a:pt x="24870" y="5042"/>
                </a:lnTo>
                <a:lnTo>
                  <a:pt x="24870" y="5042"/>
                </a:lnTo>
                <a:close/>
                <a:moveTo>
                  <a:pt x="31023" y="119389"/>
                </a:moveTo>
                <a:lnTo>
                  <a:pt x="31023" y="119389"/>
                </a:lnTo>
                <a:lnTo>
                  <a:pt x="30340" y="119303"/>
                </a:lnTo>
                <a:lnTo>
                  <a:pt x="29741" y="119132"/>
                </a:lnTo>
                <a:lnTo>
                  <a:pt x="29143" y="118791"/>
                </a:lnTo>
                <a:lnTo>
                  <a:pt x="28630" y="118449"/>
                </a:lnTo>
                <a:lnTo>
                  <a:pt x="28288" y="117936"/>
                </a:lnTo>
                <a:lnTo>
                  <a:pt x="27947" y="117338"/>
                </a:lnTo>
                <a:lnTo>
                  <a:pt x="27776" y="116740"/>
                </a:lnTo>
                <a:lnTo>
                  <a:pt x="27690" y="116056"/>
                </a:lnTo>
                <a:lnTo>
                  <a:pt x="27690" y="116056"/>
                </a:lnTo>
                <a:lnTo>
                  <a:pt x="27776" y="115458"/>
                </a:lnTo>
                <a:lnTo>
                  <a:pt x="27947" y="114774"/>
                </a:lnTo>
                <a:lnTo>
                  <a:pt x="28288" y="114261"/>
                </a:lnTo>
                <a:lnTo>
                  <a:pt x="28630" y="113748"/>
                </a:lnTo>
                <a:lnTo>
                  <a:pt x="29143" y="113407"/>
                </a:lnTo>
                <a:lnTo>
                  <a:pt x="29741" y="113065"/>
                </a:lnTo>
                <a:lnTo>
                  <a:pt x="30340" y="112894"/>
                </a:lnTo>
                <a:lnTo>
                  <a:pt x="31023" y="112808"/>
                </a:lnTo>
                <a:lnTo>
                  <a:pt x="31023" y="112808"/>
                </a:lnTo>
                <a:lnTo>
                  <a:pt x="31621" y="112894"/>
                </a:lnTo>
                <a:lnTo>
                  <a:pt x="32305" y="113065"/>
                </a:lnTo>
                <a:lnTo>
                  <a:pt x="32818" y="113407"/>
                </a:lnTo>
                <a:lnTo>
                  <a:pt x="33331" y="113748"/>
                </a:lnTo>
                <a:lnTo>
                  <a:pt x="33758" y="114261"/>
                </a:lnTo>
                <a:lnTo>
                  <a:pt x="34014" y="114774"/>
                </a:lnTo>
                <a:lnTo>
                  <a:pt x="34185" y="115458"/>
                </a:lnTo>
                <a:lnTo>
                  <a:pt x="34271" y="116056"/>
                </a:lnTo>
                <a:lnTo>
                  <a:pt x="34271" y="116056"/>
                </a:lnTo>
                <a:lnTo>
                  <a:pt x="34185" y="116740"/>
                </a:lnTo>
                <a:lnTo>
                  <a:pt x="34014" y="117338"/>
                </a:lnTo>
                <a:lnTo>
                  <a:pt x="33758" y="117936"/>
                </a:lnTo>
                <a:lnTo>
                  <a:pt x="33331" y="118449"/>
                </a:lnTo>
                <a:lnTo>
                  <a:pt x="32818" y="118791"/>
                </a:lnTo>
                <a:lnTo>
                  <a:pt x="32305" y="119132"/>
                </a:lnTo>
                <a:lnTo>
                  <a:pt x="31621" y="119303"/>
                </a:lnTo>
                <a:lnTo>
                  <a:pt x="31023" y="119389"/>
                </a:lnTo>
                <a:lnTo>
                  <a:pt x="31023" y="119389"/>
                </a:lnTo>
                <a:close/>
                <a:moveTo>
                  <a:pt x="59482" y="108877"/>
                </a:moveTo>
                <a:lnTo>
                  <a:pt x="2479" y="108877"/>
                </a:lnTo>
                <a:lnTo>
                  <a:pt x="2479" y="13588"/>
                </a:lnTo>
                <a:lnTo>
                  <a:pt x="59482" y="13588"/>
                </a:lnTo>
                <a:lnTo>
                  <a:pt x="59482" y="1088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9236;p137">
            <a:extLst>
              <a:ext uri="{FF2B5EF4-FFF2-40B4-BE49-F238E27FC236}">
                <a16:creationId xmlns:a16="http://schemas.microsoft.com/office/drawing/2014/main" id="{84CFA59E-5D2A-2746-9012-067DFD0BE6E2}"/>
              </a:ext>
            </a:extLst>
          </p:cNvPr>
          <p:cNvGrpSpPr/>
          <p:nvPr/>
        </p:nvGrpSpPr>
        <p:grpSpPr>
          <a:xfrm>
            <a:off x="5836023" y="1682860"/>
            <a:ext cx="1342327" cy="1221704"/>
            <a:chOff x="2283712" y="3225694"/>
            <a:chExt cx="1588883" cy="1243678"/>
          </a:xfrm>
        </p:grpSpPr>
        <p:sp>
          <p:nvSpPr>
            <p:cNvPr id="7" name="Google Shape;9237;p137">
              <a:extLst>
                <a:ext uri="{FF2B5EF4-FFF2-40B4-BE49-F238E27FC236}">
                  <a16:creationId xmlns:a16="http://schemas.microsoft.com/office/drawing/2014/main" id="{CA658E9C-683E-5740-9A2D-2E19D503BAA0}"/>
                </a:ext>
              </a:extLst>
            </p:cNvPr>
            <p:cNvSpPr/>
            <p:nvPr/>
          </p:nvSpPr>
          <p:spPr>
            <a:xfrm>
              <a:off x="2926263" y="3254808"/>
              <a:ext cx="178541" cy="325077"/>
            </a:xfrm>
            <a:custGeom>
              <a:avLst/>
              <a:gdLst/>
              <a:ahLst/>
              <a:cxnLst/>
              <a:rect l="l" t="t" r="r" b="b"/>
              <a:pathLst>
                <a:path w="1668" h="3037" extrusionOk="0">
                  <a:moveTo>
                    <a:pt x="1" y="0"/>
                  </a:moveTo>
                  <a:lnTo>
                    <a:pt x="1" y="3037"/>
                  </a:lnTo>
                  <a:lnTo>
                    <a:pt x="615" y="3037"/>
                  </a:lnTo>
                  <a:lnTo>
                    <a:pt x="615" y="613"/>
                  </a:lnTo>
                  <a:lnTo>
                    <a:pt x="1668" y="613"/>
                  </a:lnTo>
                  <a:lnTo>
                    <a:pt x="16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238;p137">
              <a:extLst>
                <a:ext uri="{FF2B5EF4-FFF2-40B4-BE49-F238E27FC236}">
                  <a16:creationId xmlns:a16="http://schemas.microsoft.com/office/drawing/2014/main" id="{B2DD2047-2625-DA49-8378-636CB214E963}"/>
                </a:ext>
              </a:extLst>
            </p:cNvPr>
            <p:cNvSpPr/>
            <p:nvPr/>
          </p:nvSpPr>
          <p:spPr>
            <a:xfrm>
              <a:off x="2926263" y="3414509"/>
              <a:ext cx="65829" cy="165375"/>
            </a:xfrm>
            <a:custGeom>
              <a:avLst/>
              <a:gdLst/>
              <a:ahLst/>
              <a:cxnLst/>
              <a:rect l="l" t="t" r="r" b="b"/>
              <a:pathLst>
                <a:path w="615" h="1545" extrusionOk="0">
                  <a:moveTo>
                    <a:pt x="1" y="0"/>
                  </a:moveTo>
                  <a:lnTo>
                    <a:pt x="1" y="1545"/>
                  </a:lnTo>
                  <a:lnTo>
                    <a:pt x="615" y="1545"/>
                  </a:lnTo>
                  <a:lnTo>
                    <a:pt x="615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239;p137">
              <a:extLst>
                <a:ext uri="{FF2B5EF4-FFF2-40B4-BE49-F238E27FC236}">
                  <a16:creationId xmlns:a16="http://schemas.microsoft.com/office/drawing/2014/main" id="{12321A08-300B-1948-A0A6-1ACDFE401FA7}"/>
                </a:ext>
              </a:extLst>
            </p:cNvPr>
            <p:cNvSpPr/>
            <p:nvPr/>
          </p:nvSpPr>
          <p:spPr>
            <a:xfrm>
              <a:off x="2773412" y="3495537"/>
              <a:ext cx="528665" cy="239874"/>
            </a:xfrm>
            <a:custGeom>
              <a:avLst/>
              <a:gdLst/>
              <a:ahLst/>
              <a:cxnLst/>
              <a:rect l="l" t="t" r="r" b="b"/>
              <a:pathLst>
                <a:path w="4939" h="2241" extrusionOk="0">
                  <a:moveTo>
                    <a:pt x="873" y="0"/>
                  </a:moveTo>
                  <a:cubicBezTo>
                    <a:pt x="396" y="0"/>
                    <a:pt x="0" y="394"/>
                    <a:pt x="0" y="872"/>
                  </a:cubicBezTo>
                  <a:lnTo>
                    <a:pt x="0" y="2241"/>
                  </a:lnTo>
                  <a:lnTo>
                    <a:pt x="4938" y="2241"/>
                  </a:lnTo>
                  <a:lnTo>
                    <a:pt x="4149" y="510"/>
                  </a:lnTo>
                  <a:cubicBezTo>
                    <a:pt x="4008" y="200"/>
                    <a:pt x="3697" y="0"/>
                    <a:pt x="3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40;p137">
              <a:extLst>
                <a:ext uri="{FF2B5EF4-FFF2-40B4-BE49-F238E27FC236}">
                  <a16:creationId xmlns:a16="http://schemas.microsoft.com/office/drawing/2014/main" id="{617BE433-5536-804C-8161-8E791467114E}"/>
                </a:ext>
              </a:extLst>
            </p:cNvPr>
            <p:cNvSpPr/>
            <p:nvPr/>
          </p:nvSpPr>
          <p:spPr>
            <a:xfrm>
              <a:off x="2773412" y="3495537"/>
              <a:ext cx="277445" cy="239874"/>
            </a:xfrm>
            <a:custGeom>
              <a:avLst/>
              <a:gdLst/>
              <a:ahLst/>
              <a:cxnLst/>
              <a:rect l="l" t="t" r="r" b="b"/>
              <a:pathLst>
                <a:path w="2592" h="2241" extrusionOk="0">
                  <a:moveTo>
                    <a:pt x="873" y="0"/>
                  </a:moveTo>
                  <a:cubicBezTo>
                    <a:pt x="396" y="0"/>
                    <a:pt x="0" y="394"/>
                    <a:pt x="0" y="872"/>
                  </a:cubicBezTo>
                  <a:lnTo>
                    <a:pt x="0" y="2241"/>
                  </a:lnTo>
                  <a:lnTo>
                    <a:pt x="2592" y="2241"/>
                  </a:lnTo>
                  <a:lnTo>
                    <a:pt x="1622" y="1596"/>
                  </a:lnTo>
                  <a:cubicBezTo>
                    <a:pt x="1429" y="1466"/>
                    <a:pt x="1312" y="1247"/>
                    <a:pt x="1312" y="1014"/>
                  </a:cubicBezTo>
                  <a:lnTo>
                    <a:pt x="1312" y="0"/>
                  </a:ln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41;p137">
              <a:extLst>
                <a:ext uri="{FF2B5EF4-FFF2-40B4-BE49-F238E27FC236}">
                  <a16:creationId xmlns:a16="http://schemas.microsoft.com/office/drawing/2014/main" id="{05C14DE4-622B-9B4D-BD4B-D13E284D93E7}"/>
                </a:ext>
              </a:extLst>
            </p:cNvPr>
            <p:cNvSpPr/>
            <p:nvPr/>
          </p:nvSpPr>
          <p:spPr>
            <a:xfrm>
              <a:off x="2357783" y="3991981"/>
              <a:ext cx="160558" cy="108644"/>
            </a:xfrm>
            <a:custGeom>
              <a:avLst/>
              <a:gdLst/>
              <a:ahLst/>
              <a:cxnLst/>
              <a:rect l="l" t="t" r="r" b="b"/>
              <a:pathLst>
                <a:path w="1500" h="1015" extrusionOk="0">
                  <a:moveTo>
                    <a:pt x="0" y="1"/>
                  </a:moveTo>
                  <a:lnTo>
                    <a:pt x="0" y="1015"/>
                  </a:lnTo>
                  <a:lnTo>
                    <a:pt x="1500" y="1015"/>
                  </a:lnTo>
                  <a:lnTo>
                    <a:pt x="15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42;p137">
              <a:extLst>
                <a:ext uri="{FF2B5EF4-FFF2-40B4-BE49-F238E27FC236}">
                  <a16:creationId xmlns:a16="http://schemas.microsoft.com/office/drawing/2014/main" id="{0639C012-6B6A-7B4D-B8F6-DFC9A8CCF084}"/>
                </a:ext>
              </a:extLst>
            </p:cNvPr>
            <p:cNvSpPr/>
            <p:nvPr/>
          </p:nvSpPr>
          <p:spPr>
            <a:xfrm>
              <a:off x="2357783" y="4054919"/>
              <a:ext cx="160558" cy="45706"/>
            </a:xfrm>
            <a:custGeom>
              <a:avLst/>
              <a:gdLst/>
              <a:ahLst/>
              <a:cxnLst/>
              <a:rect l="l" t="t" r="r" b="b"/>
              <a:pathLst>
                <a:path w="1500" h="427" extrusionOk="0">
                  <a:moveTo>
                    <a:pt x="0" y="0"/>
                  </a:moveTo>
                  <a:lnTo>
                    <a:pt x="0" y="427"/>
                  </a:lnTo>
                  <a:lnTo>
                    <a:pt x="1500" y="427"/>
                  </a:lnTo>
                  <a:lnTo>
                    <a:pt x="1500" y="0"/>
                  </a:ln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243;p137">
              <a:extLst>
                <a:ext uri="{FF2B5EF4-FFF2-40B4-BE49-F238E27FC236}">
                  <a16:creationId xmlns:a16="http://schemas.microsoft.com/office/drawing/2014/main" id="{FF1E98C2-99D1-254C-8265-C237424F20A3}"/>
                </a:ext>
              </a:extLst>
            </p:cNvPr>
            <p:cNvSpPr/>
            <p:nvPr/>
          </p:nvSpPr>
          <p:spPr>
            <a:xfrm>
              <a:off x="2283712" y="3689062"/>
              <a:ext cx="148142" cy="357617"/>
            </a:xfrm>
            <a:custGeom>
              <a:avLst/>
              <a:gdLst/>
              <a:ahLst/>
              <a:cxnLst/>
              <a:rect l="l" t="t" r="r" b="b"/>
              <a:pathLst>
                <a:path w="1384" h="3341" extrusionOk="0">
                  <a:moveTo>
                    <a:pt x="692" y="0"/>
                  </a:moveTo>
                  <a:cubicBezTo>
                    <a:pt x="311" y="0"/>
                    <a:pt x="0" y="310"/>
                    <a:pt x="0" y="692"/>
                  </a:cubicBezTo>
                  <a:cubicBezTo>
                    <a:pt x="0" y="1073"/>
                    <a:pt x="311" y="3341"/>
                    <a:pt x="692" y="3341"/>
                  </a:cubicBezTo>
                  <a:cubicBezTo>
                    <a:pt x="1074" y="3341"/>
                    <a:pt x="1384" y="1073"/>
                    <a:pt x="1384" y="692"/>
                  </a:cubicBezTo>
                  <a:cubicBezTo>
                    <a:pt x="1384" y="310"/>
                    <a:pt x="1074" y="0"/>
                    <a:pt x="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244;p137">
              <a:extLst>
                <a:ext uri="{FF2B5EF4-FFF2-40B4-BE49-F238E27FC236}">
                  <a16:creationId xmlns:a16="http://schemas.microsoft.com/office/drawing/2014/main" id="{673E6A71-959A-B94B-96AE-BC3E21913BC0}"/>
                </a:ext>
              </a:extLst>
            </p:cNvPr>
            <p:cNvSpPr/>
            <p:nvPr/>
          </p:nvSpPr>
          <p:spPr>
            <a:xfrm>
              <a:off x="2283712" y="4046570"/>
              <a:ext cx="148142" cy="357831"/>
            </a:xfrm>
            <a:custGeom>
              <a:avLst/>
              <a:gdLst/>
              <a:ahLst/>
              <a:cxnLst/>
              <a:rect l="l" t="t" r="r" b="b"/>
              <a:pathLst>
                <a:path w="1384" h="3343" extrusionOk="0">
                  <a:moveTo>
                    <a:pt x="692" y="1"/>
                  </a:moveTo>
                  <a:cubicBezTo>
                    <a:pt x="311" y="1"/>
                    <a:pt x="0" y="2263"/>
                    <a:pt x="0" y="2651"/>
                  </a:cubicBezTo>
                  <a:cubicBezTo>
                    <a:pt x="0" y="3033"/>
                    <a:pt x="311" y="3343"/>
                    <a:pt x="692" y="3343"/>
                  </a:cubicBezTo>
                  <a:cubicBezTo>
                    <a:pt x="1074" y="3343"/>
                    <a:pt x="1384" y="3033"/>
                    <a:pt x="1384" y="2651"/>
                  </a:cubicBezTo>
                  <a:cubicBezTo>
                    <a:pt x="1384" y="2263"/>
                    <a:pt x="1074" y="1"/>
                    <a:pt x="6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245;p137">
              <a:extLst>
                <a:ext uri="{FF2B5EF4-FFF2-40B4-BE49-F238E27FC236}">
                  <a16:creationId xmlns:a16="http://schemas.microsoft.com/office/drawing/2014/main" id="{8AC1375D-E192-2D49-943D-9D62AEBADAF8}"/>
                </a:ext>
              </a:extLst>
            </p:cNvPr>
            <p:cNvSpPr/>
            <p:nvPr/>
          </p:nvSpPr>
          <p:spPr>
            <a:xfrm>
              <a:off x="2492009" y="3734018"/>
              <a:ext cx="1380586" cy="624785"/>
            </a:xfrm>
            <a:custGeom>
              <a:avLst/>
              <a:gdLst/>
              <a:ahLst/>
              <a:cxnLst/>
              <a:rect l="l" t="t" r="r" b="b"/>
              <a:pathLst>
                <a:path w="12898" h="5837" extrusionOk="0">
                  <a:moveTo>
                    <a:pt x="2915" y="1"/>
                  </a:moveTo>
                  <a:cubicBezTo>
                    <a:pt x="1305" y="1"/>
                    <a:pt x="1" y="1306"/>
                    <a:pt x="1" y="2921"/>
                  </a:cubicBezTo>
                  <a:cubicBezTo>
                    <a:pt x="1" y="4531"/>
                    <a:pt x="1305" y="5836"/>
                    <a:pt x="2915" y="5836"/>
                  </a:cubicBezTo>
                  <a:lnTo>
                    <a:pt x="9983" y="5836"/>
                  </a:lnTo>
                  <a:cubicBezTo>
                    <a:pt x="11593" y="5836"/>
                    <a:pt x="12897" y="4531"/>
                    <a:pt x="12897" y="2921"/>
                  </a:cubicBezTo>
                  <a:cubicBezTo>
                    <a:pt x="12897" y="1306"/>
                    <a:pt x="11593" y="1"/>
                    <a:pt x="99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246;p137">
              <a:extLst>
                <a:ext uri="{FF2B5EF4-FFF2-40B4-BE49-F238E27FC236}">
                  <a16:creationId xmlns:a16="http://schemas.microsoft.com/office/drawing/2014/main" id="{025F0BA4-717F-4D4D-B5B2-7AA1FB9E3645}"/>
                </a:ext>
              </a:extLst>
            </p:cNvPr>
            <p:cNvSpPr/>
            <p:nvPr/>
          </p:nvSpPr>
          <p:spPr>
            <a:xfrm>
              <a:off x="3113687" y="3919409"/>
              <a:ext cx="302385" cy="302385"/>
            </a:xfrm>
            <a:custGeom>
              <a:avLst/>
              <a:gdLst/>
              <a:ahLst/>
              <a:cxnLst/>
              <a:rect l="l" t="t" r="r" b="b"/>
              <a:pathLst>
                <a:path w="2825" h="2825" extrusionOk="0">
                  <a:moveTo>
                    <a:pt x="1410" y="1"/>
                  </a:moveTo>
                  <a:cubicBezTo>
                    <a:pt x="635" y="1"/>
                    <a:pt x="1" y="634"/>
                    <a:pt x="1" y="1409"/>
                  </a:cubicBezTo>
                  <a:cubicBezTo>
                    <a:pt x="1" y="2191"/>
                    <a:pt x="635" y="2825"/>
                    <a:pt x="1410" y="2825"/>
                  </a:cubicBezTo>
                  <a:cubicBezTo>
                    <a:pt x="2192" y="2825"/>
                    <a:pt x="2825" y="2191"/>
                    <a:pt x="2825" y="1409"/>
                  </a:cubicBezTo>
                  <a:cubicBezTo>
                    <a:pt x="2825" y="634"/>
                    <a:pt x="2192" y="1"/>
                    <a:pt x="1410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247;p137">
              <a:extLst>
                <a:ext uri="{FF2B5EF4-FFF2-40B4-BE49-F238E27FC236}">
                  <a16:creationId xmlns:a16="http://schemas.microsoft.com/office/drawing/2014/main" id="{AE61A462-856A-CC48-B986-9607437A12CF}"/>
                </a:ext>
              </a:extLst>
            </p:cNvPr>
            <p:cNvSpPr/>
            <p:nvPr/>
          </p:nvSpPr>
          <p:spPr>
            <a:xfrm>
              <a:off x="3119360" y="3897252"/>
              <a:ext cx="290610" cy="290503"/>
            </a:xfrm>
            <a:custGeom>
              <a:avLst/>
              <a:gdLst/>
              <a:ahLst/>
              <a:cxnLst/>
              <a:rect l="l" t="t" r="r" b="b"/>
              <a:pathLst>
                <a:path w="2715" h="2714" extrusionOk="0">
                  <a:moveTo>
                    <a:pt x="1357" y="0"/>
                  </a:moveTo>
                  <a:cubicBezTo>
                    <a:pt x="607" y="0"/>
                    <a:pt x="0" y="608"/>
                    <a:pt x="0" y="1357"/>
                  </a:cubicBezTo>
                  <a:cubicBezTo>
                    <a:pt x="0" y="2108"/>
                    <a:pt x="607" y="2714"/>
                    <a:pt x="1357" y="2714"/>
                  </a:cubicBezTo>
                  <a:cubicBezTo>
                    <a:pt x="2106" y="2714"/>
                    <a:pt x="2714" y="2108"/>
                    <a:pt x="2714" y="1357"/>
                  </a:cubicBezTo>
                  <a:cubicBezTo>
                    <a:pt x="2714" y="608"/>
                    <a:pt x="2106" y="0"/>
                    <a:pt x="13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248;p137">
              <a:extLst>
                <a:ext uri="{FF2B5EF4-FFF2-40B4-BE49-F238E27FC236}">
                  <a16:creationId xmlns:a16="http://schemas.microsoft.com/office/drawing/2014/main" id="{091C22CA-22F4-5B49-9EFE-354D1E856A0F}"/>
                </a:ext>
              </a:extLst>
            </p:cNvPr>
            <p:cNvSpPr/>
            <p:nvPr/>
          </p:nvSpPr>
          <p:spPr>
            <a:xfrm>
              <a:off x="3119360" y="3871670"/>
              <a:ext cx="290610" cy="290610"/>
            </a:xfrm>
            <a:custGeom>
              <a:avLst/>
              <a:gdLst/>
              <a:ahLst/>
              <a:cxnLst/>
              <a:rect l="l" t="t" r="r" b="b"/>
              <a:pathLst>
                <a:path w="2715" h="2715" extrusionOk="0">
                  <a:moveTo>
                    <a:pt x="1357" y="0"/>
                  </a:moveTo>
                  <a:cubicBezTo>
                    <a:pt x="607" y="0"/>
                    <a:pt x="0" y="608"/>
                    <a:pt x="0" y="1357"/>
                  </a:cubicBezTo>
                  <a:cubicBezTo>
                    <a:pt x="0" y="2108"/>
                    <a:pt x="607" y="2714"/>
                    <a:pt x="1357" y="2714"/>
                  </a:cubicBezTo>
                  <a:cubicBezTo>
                    <a:pt x="2106" y="2714"/>
                    <a:pt x="2714" y="2108"/>
                    <a:pt x="2714" y="1357"/>
                  </a:cubicBezTo>
                  <a:cubicBezTo>
                    <a:pt x="2714" y="608"/>
                    <a:pt x="2106" y="0"/>
                    <a:pt x="1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249;p137">
              <a:extLst>
                <a:ext uri="{FF2B5EF4-FFF2-40B4-BE49-F238E27FC236}">
                  <a16:creationId xmlns:a16="http://schemas.microsoft.com/office/drawing/2014/main" id="{A22C550E-98B3-0B48-8502-ED1FA6634F36}"/>
                </a:ext>
              </a:extLst>
            </p:cNvPr>
            <p:cNvSpPr/>
            <p:nvPr/>
          </p:nvSpPr>
          <p:spPr>
            <a:xfrm>
              <a:off x="3153184" y="3905494"/>
              <a:ext cx="222855" cy="222855"/>
            </a:xfrm>
            <a:custGeom>
              <a:avLst/>
              <a:gdLst/>
              <a:ahLst/>
              <a:cxnLst/>
              <a:rect l="l" t="t" r="r" b="b"/>
              <a:pathLst>
                <a:path w="2082" h="2082" extrusionOk="0">
                  <a:moveTo>
                    <a:pt x="1041" y="1"/>
                  </a:moveTo>
                  <a:cubicBezTo>
                    <a:pt x="466" y="1"/>
                    <a:pt x="1" y="466"/>
                    <a:pt x="1" y="1041"/>
                  </a:cubicBezTo>
                  <a:cubicBezTo>
                    <a:pt x="1" y="1617"/>
                    <a:pt x="466" y="2082"/>
                    <a:pt x="1041" y="2082"/>
                  </a:cubicBezTo>
                  <a:cubicBezTo>
                    <a:pt x="1617" y="2082"/>
                    <a:pt x="2082" y="1617"/>
                    <a:pt x="2082" y="1041"/>
                  </a:cubicBezTo>
                  <a:cubicBezTo>
                    <a:pt x="2082" y="466"/>
                    <a:pt x="1617" y="1"/>
                    <a:pt x="1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50;p137">
              <a:extLst>
                <a:ext uri="{FF2B5EF4-FFF2-40B4-BE49-F238E27FC236}">
                  <a16:creationId xmlns:a16="http://schemas.microsoft.com/office/drawing/2014/main" id="{043CEE36-41E6-6247-B181-F90E2C4DBEC1}"/>
                </a:ext>
              </a:extLst>
            </p:cNvPr>
            <p:cNvSpPr/>
            <p:nvPr/>
          </p:nvSpPr>
          <p:spPr>
            <a:xfrm>
              <a:off x="3153184" y="3905494"/>
              <a:ext cx="222855" cy="119134"/>
            </a:xfrm>
            <a:custGeom>
              <a:avLst/>
              <a:gdLst/>
              <a:ahLst/>
              <a:cxnLst/>
              <a:rect l="l" t="t" r="r" b="b"/>
              <a:pathLst>
                <a:path w="2082" h="1113" extrusionOk="0">
                  <a:moveTo>
                    <a:pt x="1041" y="1"/>
                  </a:moveTo>
                  <a:cubicBezTo>
                    <a:pt x="466" y="1"/>
                    <a:pt x="1" y="466"/>
                    <a:pt x="1" y="1041"/>
                  </a:cubicBezTo>
                  <a:cubicBezTo>
                    <a:pt x="1" y="1068"/>
                    <a:pt x="1" y="1086"/>
                    <a:pt x="7" y="1113"/>
                  </a:cubicBezTo>
                  <a:cubicBezTo>
                    <a:pt x="39" y="570"/>
                    <a:pt x="492" y="137"/>
                    <a:pt x="1041" y="137"/>
                  </a:cubicBezTo>
                  <a:cubicBezTo>
                    <a:pt x="1596" y="137"/>
                    <a:pt x="2043" y="570"/>
                    <a:pt x="2082" y="1113"/>
                  </a:cubicBezTo>
                  <a:lnTo>
                    <a:pt x="2082" y="1041"/>
                  </a:lnTo>
                  <a:cubicBezTo>
                    <a:pt x="2082" y="466"/>
                    <a:pt x="1617" y="1"/>
                    <a:pt x="1041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251;p137">
              <a:extLst>
                <a:ext uri="{FF2B5EF4-FFF2-40B4-BE49-F238E27FC236}">
                  <a16:creationId xmlns:a16="http://schemas.microsoft.com/office/drawing/2014/main" id="{2029EA68-4FDE-FE4E-B4F4-88C372379F40}"/>
                </a:ext>
              </a:extLst>
            </p:cNvPr>
            <p:cNvSpPr/>
            <p:nvPr/>
          </p:nvSpPr>
          <p:spPr>
            <a:xfrm>
              <a:off x="2674616" y="3919409"/>
              <a:ext cx="302278" cy="302385"/>
            </a:xfrm>
            <a:custGeom>
              <a:avLst/>
              <a:gdLst/>
              <a:ahLst/>
              <a:cxnLst/>
              <a:rect l="l" t="t" r="r" b="b"/>
              <a:pathLst>
                <a:path w="2824" h="2825" extrusionOk="0">
                  <a:moveTo>
                    <a:pt x="1409" y="1"/>
                  </a:moveTo>
                  <a:cubicBezTo>
                    <a:pt x="627" y="1"/>
                    <a:pt x="1" y="634"/>
                    <a:pt x="1" y="1409"/>
                  </a:cubicBezTo>
                  <a:cubicBezTo>
                    <a:pt x="1" y="2191"/>
                    <a:pt x="627" y="2825"/>
                    <a:pt x="1409" y="2825"/>
                  </a:cubicBezTo>
                  <a:cubicBezTo>
                    <a:pt x="2190" y="2825"/>
                    <a:pt x="2823" y="2191"/>
                    <a:pt x="2823" y="1409"/>
                  </a:cubicBezTo>
                  <a:cubicBezTo>
                    <a:pt x="2823" y="634"/>
                    <a:pt x="2190" y="1"/>
                    <a:pt x="1409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252;p137">
              <a:extLst>
                <a:ext uri="{FF2B5EF4-FFF2-40B4-BE49-F238E27FC236}">
                  <a16:creationId xmlns:a16="http://schemas.microsoft.com/office/drawing/2014/main" id="{3EA4C89C-36D6-BA45-9016-B6211AD40669}"/>
                </a:ext>
              </a:extLst>
            </p:cNvPr>
            <p:cNvSpPr/>
            <p:nvPr/>
          </p:nvSpPr>
          <p:spPr>
            <a:xfrm>
              <a:off x="2680075" y="3897252"/>
              <a:ext cx="290610" cy="290503"/>
            </a:xfrm>
            <a:custGeom>
              <a:avLst/>
              <a:gdLst/>
              <a:ahLst/>
              <a:cxnLst/>
              <a:rect l="l" t="t" r="r" b="b"/>
              <a:pathLst>
                <a:path w="2715" h="2714" extrusionOk="0">
                  <a:moveTo>
                    <a:pt x="1358" y="0"/>
                  </a:moveTo>
                  <a:cubicBezTo>
                    <a:pt x="609" y="0"/>
                    <a:pt x="1" y="608"/>
                    <a:pt x="1" y="1357"/>
                  </a:cubicBezTo>
                  <a:cubicBezTo>
                    <a:pt x="1" y="2108"/>
                    <a:pt x="609" y="2714"/>
                    <a:pt x="1358" y="2714"/>
                  </a:cubicBezTo>
                  <a:cubicBezTo>
                    <a:pt x="2107" y="2714"/>
                    <a:pt x="2715" y="2108"/>
                    <a:pt x="2715" y="1357"/>
                  </a:cubicBezTo>
                  <a:cubicBezTo>
                    <a:pt x="2715" y="608"/>
                    <a:pt x="2107" y="0"/>
                    <a:pt x="13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253;p137">
              <a:extLst>
                <a:ext uri="{FF2B5EF4-FFF2-40B4-BE49-F238E27FC236}">
                  <a16:creationId xmlns:a16="http://schemas.microsoft.com/office/drawing/2014/main" id="{302E4CF1-C017-9445-984F-D03A3F6E20CF}"/>
                </a:ext>
              </a:extLst>
            </p:cNvPr>
            <p:cNvSpPr/>
            <p:nvPr/>
          </p:nvSpPr>
          <p:spPr>
            <a:xfrm>
              <a:off x="2680075" y="3871670"/>
              <a:ext cx="290610" cy="290610"/>
            </a:xfrm>
            <a:custGeom>
              <a:avLst/>
              <a:gdLst/>
              <a:ahLst/>
              <a:cxnLst/>
              <a:rect l="l" t="t" r="r" b="b"/>
              <a:pathLst>
                <a:path w="2715" h="2715" extrusionOk="0">
                  <a:moveTo>
                    <a:pt x="1358" y="0"/>
                  </a:moveTo>
                  <a:cubicBezTo>
                    <a:pt x="609" y="0"/>
                    <a:pt x="1" y="608"/>
                    <a:pt x="1" y="1357"/>
                  </a:cubicBezTo>
                  <a:cubicBezTo>
                    <a:pt x="1" y="2108"/>
                    <a:pt x="609" y="2714"/>
                    <a:pt x="1358" y="2714"/>
                  </a:cubicBezTo>
                  <a:cubicBezTo>
                    <a:pt x="2107" y="2714"/>
                    <a:pt x="2715" y="2108"/>
                    <a:pt x="2715" y="1357"/>
                  </a:cubicBezTo>
                  <a:cubicBezTo>
                    <a:pt x="2715" y="608"/>
                    <a:pt x="2107" y="0"/>
                    <a:pt x="13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254;p137">
              <a:extLst>
                <a:ext uri="{FF2B5EF4-FFF2-40B4-BE49-F238E27FC236}">
                  <a16:creationId xmlns:a16="http://schemas.microsoft.com/office/drawing/2014/main" id="{691F7A33-AA2A-8840-98E4-5AFDDDBC3739}"/>
                </a:ext>
              </a:extLst>
            </p:cNvPr>
            <p:cNvSpPr/>
            <p:nvPr/>
          </p:nvSpPr>
          <p:spPr>
            <a:xfrm>
              <a:off x="2714006" y="3905494"/>
              <a:ext cx="222855" cy="222855"/>
            </a:xfrm>
            <a:custGeom>
              <a:avLst/>
              <a:gdLst/>
              <a:ahLst/>
              <a:cxnLst/>
              <a:rect l="l" t="t" r="r" b="b"/>
              <a:pathLst>
                <a:path w="2082" h="2082" extrusionOk="0">
                  <a:moveTo>
                    <a:pt x="1041" y="1"/>
                  </a:moveTo>
                  <a:cubicBezTo>
                    <a:pt x="465" y="1"/>
                    <a:pt x="0" y="466"/>
                    <a:pt x="0" y="1041"/>
                  </a:cubicBezTo>
                  <a:cubicBezTo>
                    <a:pt x="0" y="1617"/>
                    <a:pt x="465" y="2082"/>
                    <a:pt x="1041" y="2082"/>
                  </a:cubicBezTo>
                  <a:cubicBezTo>
                    <a:pt x="1616" y="2082"/>
                    <a:pt x="2081" y="1617"/>
                    <a:pt x="2081" y="1041"/>
                  </a:cubicBezTo>
                  <a:cubicBezTo>
                    <a:pt x="2081" y="466"/>
                    <a:pt x="1616" y="1"/>
                    <a:pt x="1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255;p137">
              <a:extLst>
                <a:ext uri="{FF2B5EF4-FFF2-40B4-BE49-F238E27FC236}">
                  <a16:creationId xmlns:a16="http://schemas.microsoft.com/office/drawing/2014/main" id="{7AC44936-B56D-C041-9304-B1F86CD50928}"/>
                </a:ext>
              </a:extLst>
            </p:cNvPr>
            <p:cNvSpPr/>
            <p:nvPr/>
          </p:nvSpPr>
          <p:spPr>
            <a:xfrm>
              <a:off x="2714006" y="3905494"/>
              <a:ext cx="222855" cy="119134"/>
            </a:xfrm>
            <a:custGeom>
              <a:avLst/>
              <a:gdLst/>
              <a:ahLst/>
              <a:cxnLst/>
              <a:rect l="l" t="t" r="r" b="b"/>
              <a:pathLst>
                <a:path w="2082" h="1113" extrusionOk="0">
                  <a:moveTo>
                    <a:pt x="1041" y="1"/>
                  </a:moveTo>
                  <a:cubicBezTo>
                    <a:pt x="465" y="1"/>
                    <a:pt x="0" y="466"/>
                    <a:pt x="0" y="1041"/>
                  </a:cubicBezTo>
                  <a:cubicBezTo>
                    <a:pt x="0" y="1068"/>
                    <a:pt x="0" y="1086"/>
                    <a:pt x="6" y="1113"/>
                  </a:cubicBezTo>
                  <a:cubicBezTo>
                    <a:pt x="39" y="570"/>
                    <a:pt x="492" y="137"/>
                    <a:pt x="1041" y="137"/>
                  </a:cubicBezTo>
                  <a:cubicBezTo>
                    <a:pt x="1596" y="137"/>
                    <a:pt x="2043" y="570"/>
                    <a:pt x="2081" y="1113"/>
                  </a:cubicBezTo>
                  <a:lnTo>
                    <a:pt x="2081" y="1041"/>
                  </a:lnTo>
                  <a:cubicBezTo>
                    <a:pt x="2081" y="466"/>
                    <a:pt x="1616" y="1"/>
                    <a:pt x="1041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256;p137">
              <a:extLst>
                <a:ext uri="{FF2B5EF4-FFF2-40B4-BE49-F238E27FC236}">
                  <a16:creationId xmlns:a16="http://schemas.microsoft.com/office/drawing/2014/main" id="{AFDD8BEE-2DCB-DB42-9A6D-D3A321638622}"/>
                </a:ext>
              </a:extLst>
            </p:cNvPr>
            <p:cNvSpPr/>
            <p:nvPr/>
          </p:nvSpPr>
          <p:spPr>
            <a:xfrm>
              <a:off x="3555755" y="3734018"/>
              <a:ext cx="316835" cy="624785"/>
            </a:xfrm>
            <a:custGeom>
              <a:avLst/>
              <a:gdLst/>
              <a:ahLst/>
              <a:cxnLst/>
              <a:rect l="l" t="t" r="r" b="b"/>
              <a:pathLst>
                <a:path w="2960" h="5837" extrusionOk="0">
                  <a:moveTo>
                    <a:pt x="0" y="1"/>
                  </a:moveTo>
                  <a:lnTo>
                    <a:pt x="0" y="5836"/>
                  </a:lnTo>
                  <a:lnTo>
                    <a:pt x="45" y="5836"/>
                  </a:lnTo>
                  <a:cubicBezTo>
                    <a:pt x="1655" y="5836"/>
                    <a:pt x="2959" y="4531"/>
                    <a:pt x="2959" y="2921"/>
                  </a:cubicBezTo>
                  <a:cubicBezTo>
                    <a:pt x="2959" y="1306"/>
                    <a:pt x="1655" y="1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257;p137">
              <a:extLst>
                <a:ext uri="{FF2B5EF4-FFF2-40B4-BE49-F238E27FC236}">
                  <a16:creationId xmlns:a16="http://schemas.microsoft.com/office/drawing/2014/main" id="{98F8B2ED-CCDF-D24F-BC7D-D21D860CEDB1}"/>
                </a:ext>
              </a:extLst>
            </p:cNvPr>
            <p:cNvSpPr/>
            <p:nvPr/>
          </p:nvSpPr>
          <p:spPr>
            <a:xfrm>
              <a:off x="3484575" y="3734018"/>
              <a:ext cx="16698" cy="624785"/>
            </a:xfrm>
            <a:custGeom>
              <a:avLst/>
              <a:gdLst/>
              <a:ahLst/>
              <a:cxnLst/>
              <a:rect l="l" t="t" r="r" b="b"/>
              <a:pathLst>
                <a:path w="156" h="5837" extrusionOk="0">
                  <a:moveTo>
                    <a:pt x="0" y="1"/>
                  </a:moveTo>
                  <a:lnTo>
                    <a:pt x="0" y="5836"/>
                  </a:lnTo>
                  <a:lnTo>
                    <a:pt x="155" y="5836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258;p137">
              <a:extLst>
                <a:ext uri="{FF2B5EF4-FFF2-40B4-BE49-F238E27FC236}">
                  <a16:creationId xmlns:a16="http://schemas.microsoft.com/office/drawing/2014/main" id="{1A11E8CC-435D-0C42-B3D7-792905B7C132}"/>
                </a:ext>
              </a:extLst>
            </p:cNvPr>
            <p:cNvSpPr/>
            <p:nvPr/>
          </p:nvSpPr>
          <p:spPr>
            <a:xfrm>
              <a:off x="3034158" y="3734018"/>
              <a:ext cx="16056" cy="624785"/>
            </a:xfrm>
            <a:custGeom>
              <a:avLst/>
              <a:gdLst/>
              <a:ahLst/>
              <a:cxnLst/>
              <a:rect l="l" t="t" r="r" b="b"/>
              <a:pathLst>
                <a:path w="150" h="5837" extrusionOk="0">
                  <a:moveTo>
                    <a:pt x="1" y="1"/>
                  </a:moveTo>
                  <a:lnTo>
                    <a:pt x="1" y="5836"/>
                  </a:lnTo>
                  <a:lnTo>
                    <a:pt x="150" y="5836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259;p137">
              <a:extLst>
                <a:ext uri="{FF2B5EF4-FFF2-40B4-BE49-F238E27FC236}">
                  <a16:creationId xmlns:a16="http://schemas.microsoft.com/office/drawing/2014/main" id="{3CE9E65C-F05B-0844-9394-446CB7BCED97}"/>
                </a:ext>
              </a:extLst>
            </p:cNvPr>
            <p:cNvSpPr/>
            <p:nvPr/>
          </p:nvSpPr>
          <p:spPr>
            <a:xfrm>
              <a:off x="3516258" y="3759600"/>
              <a:ext cx="24298" cy="25047"/>
            </a:xfrm>
            <a:custGeom>
              <a:avLst/>
              <a:gdLst/>
              <a:ahLst/>
              <a:cxnLst/>
              <a:rect l="l" t="t" r="r" b="b"/>
              <a:pathLst>
                <a:path w="227" h="234" extrusionOk="0">
                  <a:moveTo>
                    <a:pt x="110" y="0"/>
                  </a:moveTo>
                  <a:cubicBezTo>
                    <a:pt x="53" y="0"/>
                    <a:pt x="0" y="53"/>
                    <a:pt x="0" y="117"/>
                  </a:cubicBezTo>
                  <a:cubicBezTo>
                    <a:pt x="0" y="182"/>
                    <a:pt x="53" y="233"/>
                    <a:pt x="110" y="233"/>
                  </a:cubicBezTo>
                  <a:cubicBezTo>
                    <a:pt x="176" y="233"/>
                    <a:pt x="227" y="182"/>
                    <a:pt x="227" y="117"/>
                  </a:cubicBezTo>
                  <a:cubicBezTo>
                    <a:pt x="227" y="53"/>
                    <a:pt x="176" y="0"/>
                    <a:pt x="1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260;p137">
              <a:extLst>
                <a:ext uri="{FF2B5EF4-FFF2-40B4-BE49-F238E27FC236}">
                  <a16:creationId xmlns:a16="http://schemas.microsoft.com/office/drawing/2014/main" id="{13B76BC5-64E5-AF48-A3B0-0CB1DC52638B}"/>
                </a:ext>
              </a:extLst>
            </p:cNvPr>
            <p:cNvSpPr/>
            <p:nvPr/>
          </p:nvSpPr>
          <p:spPr>
            <a:xfrm>
              <a:off x="3516258" y="3868994"/>
              <a:ext cx="24298" cy="25047"/>
            </a:xfrm>
            <a:custGeom>
              <a:avLst/>
              <a:gdLst/>
              <a:ahLst/>
              <a:cxnLst/>
              <a:rect l="l" t="t" r="r" b="b"/>
              <a:pathLst>
                <a:path w="227" h="234" extrusionOk="0">
                  <a:moveTo>
                    <a:pt x="110" y="0"/>
                  </a:moveTo>
                  <a:cubicBezTo>
                    <a:pt x="53" y="0"/>
                    <a:pt x="0" y="52"/>
                    <a:pt x="0" y="117"/>
                  </a:cubicBezTo>
                  <a:cubicBezTo>
                    <a:pt x="0" y="180"/>
                    <a:pt x="53" y="233"/>
                    <a:pt x="110" y="233"/>
                  </a:cubicBezTo>
                  <a:cubicBezTo>
                    <a:pt x="176" y="233"/>
                    <a:pt x="227" y="180"/>
                    <a:pt x="227" y="117"/>
                  </a:cubicBezTo>
                  <a:cubicBezTo>
                    <a:pt x="227" y="52"/>
                    <a:pt x="176" y="0"/>
                    <a:pt x="1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261;p137">
              <a:extLst>
                <a:ext uri="{FF2B5EF4-FFF2-40B4-BE49-F238E27FC236}">
                  <a16:creationId xmlns:a16="http://schemas.microsoft.com/office/drawing/2014/main" id="{C0CA134B-8BAD-F14C-8B84-BB0153516AFB}"/>
                </a:ext>
              </a:extLst>
            </p:cNvPr>
            <p:cNvSpPr/>
            <p:nvPr/>
          </p:nvSpPr>
          <p:spPr>
            <a:xfrm>
              <a:off x="3516258" y="3978173"/>
              <a:ext cx="24298" cy="25047"/>
            </a:xfrm>
            <a:custGeom>
              <a:avLst/>
              <a:gdLst/>
              <a:ahLst/>
              <a:cxnLst/>
              <a:rect l="l" t="t" r="r" b="b"/>
              <a:pathLst>
                <a:path w="227" h="234" extrusionOk="0">
                  <a:moveTo>
                    <a:pt x="110" y="1"/>
                  </a:moveTo>
                  <a:cubicBezTo>
                    <a:pt x="53" y="1"/>
                    <a:pt x="0" y="52"/>
                    <a:pt x="0" y="117"/>
                  </a:cubicBezTo>
                  <a:cubicBezTo>
                    <a:pt x="0" y="182"/>
                    <a:pt x="53" y="233"/>
                    <a:pt x="110" y="233"/>
                  </a:cubicBezTo>
                  <a:cubicBezTo>
                    <a:pt x="176" y="233"/>
                    <a:pt x="227" y="182"/>
                    <a:pt x="227" y="117"/>
                  </a:cubicBezTo>
                  <a:cubicBezTo>
                    <a:pt x="227" y="52"/>
                    <a:pt x="176" y="1"/>
                    <a:pt x="1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262;p137">
              <a:extLst>
                <a:ext uri="{FF2B5EF4-FFF2-40B4-BE49-F238E27FC236}">
                  <a16:creationId xmlns:a16="http://schemas.microsoft.com/office/drawing/2014/main" id="{87EA0A0E-B4A5-1248-A141-CE4876E46D44}"/>
                </a:ext>
              </a:extLst>
            </p:cNvPr>
            <p:cNvSpPr/>
            <p:nvPr/>
          </p:nvSpPr>
          <p:spPr>
            <a:xfrm>
              <a:off x="3516258" y="4087459"/>
              <a:ext cx="24298" cy="24298"/>
            </a:xfrm>
            <a:custGeom>
              <a:avLst/>
              <a:gdLst/>
              <a:ahLst/>
              <a:cxnLst/>
              <a:rect l="l" t="t" r="r" b="b"/>
              <a:pathLst>
                <a:path w="227" h="227" extrusionOk="0">
                  <a:moveTo>
                    <a:pt x="110" y="0"/>
                  </a:moveTo>
                  <a:cubicBezTo>
                    <a:pt x="53" y="0"/>
                    <a:pt x="0" y="53"/>
                    <a:pt x="0" y="117"/>
                  </a:cubicBezTo>
                  <a:cubicBezTo>
                    <a:pt x="0" y="176"/>
                    <a:pt x="53" y="227"/>
                    <a:pt x="110" y="227"/>
                  </a:cubicBezTo>
                  <a:cubicBezTo>
                    <a:pt x="176" y="227"/>
                    <a:pt x="227" y="176"/>
                    <a:pt x="227" y="117"/>
                  </a:cubicBezTo>
                  <a:cubicBezTo>
                    <a:pt x="227" y="53"/>
                    <a:pt x="176" y="0"/>
                    <a:pt x="1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263;p137">
              <a:extLst>
                <a:ext uri="{FF2B5EF4-FFF2-40B4-BE49-F238E27FC236}">
                  <a16:creationId xmlns:a16="http://schemas.microsoft.com/office/drawing/2014/main" id="{A3A37984-8E92-A84C-8AEF-12DB130DE041}"/>
                </a:ext>
              </a:extLst>
            </p:cNvPr>
            <p:cNvSpPr/>
            <p:nvPr/>
          </p:nvSpPr>
          <p:spPr>
            <a:xfrm>
              <a:off x="3516258" y="4196852"/>
              <a:ext cx="24298" cy="24191"/>
            </a:xfrm>
            <a:custGeom>
              <a:avLst/>
              <a:gdLst/>
              <a:ahLst/>
              <a:cxnLst/>
              <a:rect l="l" t="t" r="r" b="b"/>
              <a:pathLst>
                <a:path w="227" h="226" extrusionOk="0">
                  <a:moveTo>
                    <a:pt x="110" y="0"/>
                  </a:moveTo>
                  <a:cubicBezTo>
                    <a:pt x="53" y="0"/>
                    <a:pt x="0" y="51"/>
                    <a:pt x="0" y="109"/>
                  </a:cubicBezTo>
                  <a:cubicBezTo>
                    <a:pt x="0" y="174"/>
                    <a:pt x="53" y="225"/>
                    <a:pt x="110" y="225"/>
                  </a:cubicBezTo>
                  <a:cubicBezTo>
                    <a:pt x="176" y="225"/>
                    <a:pt x="227" y="174"/>
                    <a:pt x="227" y="109"/>
                  </a:cubicBezTo>
                  <a:cubicBezTo>
                    <a:pt x="227" y="51"/>
                    <a:pt x="176" y="0"/>
                    <a:pt x="1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264;p137">
              <a:extLst>
                <a:ext uri="{FF2B5EF4-FFF2-40B4-BE49-F238E27FC236}">
                  <a16:creationId xmlns:a16="http://schemas.microsoft.com/office/drawing/2014/main" id="{22F2FAF7-3BFF-7F4B-9C4F-D888E845AB41}"/>
                </a:ext>
              </a:extLst>
            </p:cNvPr>
            <p:cNvSpPr/>
            <p:nvPr/>
          </p:nvSpPr>
          <p:spPr>
            <a:xfrm>
              <a:off x="3516258" y="4305389"/>
              <a:ext cx="24298" cy="25047"/>
            </a:xfrm>
            <a:custGeom>
              <a:avLst/>
              <a:gdLst/>
              <a:ahLst/>
              <a:cxnLst/>
              <a:rect l="l" t="t" r="r" b="b"/>
              <a:pathLst>
                <a:path w="227" h="234" extrusionOk="0">
                  <a:moveTo>
                    <a:pt x="110" y="1"/>
                  </a:moveTo>
                  <a:cubicBezTo>
                    <a:pt x="53" y="1"/>
                    <a:pt x="0" y="52"/>
                    <a:pt x="0" y="117"/>
                  </a:cubicBezTo>
                  <a:cubicBezTo>
                    <a:pt x="0" y="180"/>
                    <a:pt x="53" y="233"/>
                    <a:pt x="110" y="233"/>
                  </a:cubicBezTo>
                  <a:cubicBezTo>
                    <a:pt x="176" y="233"/>
                    <a:pt x="227" y="180"/>
                    <a:pt x="227" y="117"/>
                  </a:cubicBezTo>
                  <a:cubicBezTo>
                    <a:pt x="227" y="52"/>
                    <a:pt x="176" y="1"/>
                    <a:pt x="1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265;p137">
              <a:extLst>
                <a:ext uri="{FF2B5EF4-FFF2-40B4-BE49-F238E27FC236}">
                  <a16:creationId xmlns:a16="http://schemas.microsoft.com/office/drawing/2014/main" id="{18ADB22F-ABC4-9640-BB6F-FBBB50CD05FD}"/>
                </a:ext>
              </a:extLst>
            </p:cNvPr>
            <p:cNvSpPr/>
            <p:nvPr/>
          </p:nvSpPr>
          <p:spPr>
            <a:xfrm>
              <a:off x="3069480" y="3759600"/>
              <a:ext cx="24405" cy="25047"/>
            </a:xfrm>
            <a:custGeom>
              <a:avLst/>
              <a:gdLst/>
              <a:ahLst/>
              <a:cxnLst/>
              <a:rect l="l" t="t" r="r" b="b"/>
              <a:pathLst>
                <a:path w="228" h="234" extrusionOk="0">
                  <a:moveTo>
                    <a:pt x="117" y="0"/>
                  </a:moveTo>
                  <a:cubicBezTo>
                    <a:pt x="52" y="0"/>
                    <a:pt x="1" y="53"/>
                    <a:pt x="1" y="117"/>
                  </a:cubicBezTo>
                  <a:cubicBezTo>
                    <a:pt x="1" y="182"/>
                    <a:pt x="52" y="233"/>
                    <a:pt x="117" y="233"/>
                  </a:cubicBezTo>
                  <a:cubicBezTo>
                    <a:pt x="175" y="233"/>
                    <a:pt x="227" y="182"/>
                    <a:pt x="227" y="117"/>
                  </a:cubicBezTo>
                  <a:cubicBezTo>
                    <a:pt x="227" y="53"/>
                    <a:pt x="175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266;p137">
              <a:extLst>
                <a:ext uri="{FF2B5EF4-FFF2-40B4-BE49-F238E27FC236}">
                  <a16:creationId xmlns:a16="http://schemas.microsoft.com/office/drawing/2014/main" id="{2CEA1BCE-58A8-C74B-AB32-CD100DA56557}"/>
                </a:ext>
              </a:extLst>
            </p:cNvPr>
            <p:cNvSpPr/>
            <p:nvPr/>
          </p:nvSpPr>
          <p:spPr>
            <a:xfrm>
              <a:off x="3069480" y="3868994"/>
              <a:ext cx="24405" cy="25047"/>
            </a:xfrm>
            <a:custGeom>
              <a:avLst/>
              <a:gdLst/>
              <a:ahLst/>
              <a:cxnLst/>
              <a:rect l="l" t="t" r="r" b="b"/>
              <a:pathLst>
                <a:path w="228" h="234" extrusionOk="0">
                  <a:moveTo>
                    <a:pt x="117" y="0"/>
                  </a:moveTo>
                  <a:cubicBezTo>
                    <a:pt x="52" y="0"/>
                    <a:pt x="1" y="52"/>
                    <a:pt x="1" y="117"/>
                  </a:cubicBezTo>
                  <a:cubicBezTo>
                    <a:pt x="1" y="180"/>
                    <a:pt x="52" y="233"/>
                    <a:pt x="117" y="233"/>
                  </a:cubicBezTo>
                  <a:cubicBezTo>
                    <a:pt x="175" y="233"/>
                    <a:pt x="227" y="180"/>
                    <a:pt x="227" y="117"/>
                  </a:cubicBezTo>
                  <a:cubicBezTo>
                    <a:pt x="227" y="52"/>
                    <a:pt x="175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267;p137">
              <a:extLst>
                <a:ext uri="{FF2B5EF4-FFF2-40B4-BE49-F238E27FC236}">
                  <a16:creationId xmlns:a16="http://schemas.microsoft.com/office/drawing/2014/main" id="{78B2A648-7F87-9146-A96A-B9D989755DE6}"/>
                </a:ext>
              </a:extLst>
            </p:cNvPr>
            <p:cNvSpPr/>
            <p:nvPr/>
          </p:nvSpPr>
          <p:spPr>
            <a:xfrm>
              <a:off x="3069480" y="3978173"/>
              <a:ext cx="24405" cy="25047"/>
            </a:xfrm>
            <a:custGeom>
              <a:avLst/>
              <a:gdLst/>
              <a:ahLst/>
              <a:cxnLst/>
              <a:rect l="l" t="t" r="r" b="b"/>
              <a:pathLst>
                <a:path w="228" h="234" extrusionOk="0">
                  <a:moveTo>
                    <a:pt x="117" y="1"/>
                  </a:moveTo>
                  <a:cubicBezTo>
                    <a:pt x="52" y="1"/>
                    <a:pt x="1" y="52"/>
                    <a:pt x="1" y="117"/>
                  </a:cubicBezTo>
                  <a:cubicBezTo>
                    <a:pt x="1" y="182"/>
                    <a:pt x="52" y="233"/>
                    <a:pt x="117" y="233"/>
                  </a:cubicBezTo>
                  <a:cubicBezTo>
                    <a:pt x="175" y="233"/>
                    <a:pt x="227" y="182"/>
                    <a:pt x="227" y="117"/>
                  </a:cubicBezTo>
                  <a:cubicBezTo>
                    <a:pt x="227" y="52"/>
                    <a:pt x="175" y="1"/>
                    <a:pt x="1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268;p137">
              <a:extLst>
                <a:ext uri="{FF2B5EF4-FFF2-40B4-BE49-F238E27FC236}">
                  <a16:creationId xmlns:a16="http://schemas.microsoft.com/office/drawing/2014/main" id="{E38EC103-0608-7644-8C7A-8D35E693E404}"/>
                </a:ext>
              </a:extLst>
            </p:cNvPr>
            <p:cNvSpPr/>
            <p:nvPr/>
          </p:nvSpPr>
          <p:spPr>
            <a:xfrm>
              <a:off x="3069480" y="4087459"/>
              <a:ext cx="24405" cy="24298"/>
            </a:xfrm>
            <a:custGeom>
              <a:avLst/>
              <a:gdLst/>
              <a:ahLst/>
              <a:cxnLst/>
              <a:rect l="l" t="t" r="r" b="b"/>
              <a:pathLst>
                <a:path w="228" h="227" extrusionOk="0">
                  <a:moveTo>
                    <a:pt x="117" y="0"/>
                  </a:moveTo>
                  <a:cubicBezTo>
                    <a:pt x="52" y="0"/>
                    <a:pt x="1" y="53"/>
                    <a:pt x="1" y="117"/>
                  </a:cubicBezTo>
                  <a:cubicBezTo>
                    <a:pt x="1" y="176"/>
                    <a:pt x="52" y="227"/>
                    <a:pt x="117" y="227"/>
                  </a:cubicBezTo>
                  <a:cubicBezTo>
                    <a:pt x="175" y="227"/>
                    <a:pt x="227" y="176"/>
                    <a:pt x="227" y="117"/>
                  </a:cubicBezTo>
                  <a:cubicBezTo>
                    <a:pt x="227" y="53"/>
                    <a:pt x="175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269;p137">
              <a:extLst>
                <a:ext uri="{FF2B5EF4-FFF2-40B4-BE49-F238E27FC236}">
                  <a16:creationId xmlns:a16="http://schemas.microsoft.com/office/drawing/2014/main" id="{85E8EA89-D3D7-F548-AB21-03FCA5013E0E}"/>
                </a:ext>
              </a:extLst>
            </p:cNvPr>
            <p:cNvSpPr/>
            <p:nvPr/>
          </p:nvSpPr>
          <p:spPr>
            <a:xfrm>
              <a:off x="3069480" y="4196852"/>
              <a:ext cx="24405" cy="24191"/>
            </a:xfrm>
            <a:custGeom>
              <a:avLst/>
              <a:gdLst/>
              <a:ahLst/>
              <a:cxnLst/>
              <a:rect l="l" t="t" r="r" b="b"/>
              <a:pathLst>
                <a:path w="228" h="226" extrusionOk="0">
                  <a:moveTo>
                    <a:pt x="117" y="0"/>
                  </a:moveTo>
                  <a:cubicBezTo>
                    <a:pt x="52" y="0"/>
                    <a:pt x="1" y="51"/>
                    <a:pt x="1" y="109"/>
                  </a:cubicBezTo>
                  <a:cubicBezTo>
                    <a:pt x="1" y="174"/>
                    <a:pt x="52" y="225"/>
                    <a:pt x="117" y="225"/>
                  </a:cubicBezTo>
                  <a:cubicBezTo>
                    <a:pt x="175" y="225"/>
                    <a:pt x="227" y="174"/>
                    <a:pt x="227" y="109"/>
                  </a:cubicBezTo>
                  <a:cubicBezTo>
                    <a:pt x="227" y="51"/>
                    <a:pt x="175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270;p137">
              <a:extLst>
                <a:ext uri="{FF2B5EF4-FFF2-40B4-BE49-F238E27FC236}">
                  <a16:creationId xmlns:a16="http://schemas.microsoft.com/office/drawing/2014/main" id="{B0FA7C42-CC4C-F24A-BAC4-D7AABAE97F3A}"/>
                </a:ext>
              </a:extLst>
            </p:cNvPr>
            <p:cNvSpPr/>
            <p:nvPr/>
          </p:nvSpPr>
          <p:spPr>
            <a:xfrm>
              <a:off x="3069480" y="4305389"/>
              <a:ext cx="24405" cy="25047"/>
            </a:xfrm>
            <a:custGeom>
              <a:avLst/>
              <a:gdLst/>
              <a:ahLst/>
              <a:cxnLst/>
              <a:rect l="l" t="t" r="r" b="b"/>
              <a:pathLst>
                <a:path w="228" h="234" extrusionOk="0">
                  <a:moveTo>
                    <a:pt x="117" y="1"/>
                  </a:moveTo>
                  <a:cubicBezTo>
                    <a:pt x="52" y="1"/>
                    <a:pt x="1" y="52"/>
                    <a:pt x="1" y="117"/>
                  </a:cubicBezTo>
                  <a:cubicBezTo>
                    <a:pt x="1" y="180"/>
                    <a:pt x="52" y="233"/>
                    <a:pt x="117" y="233"/>
                  </a:cubicBezTo>
                  <a:cubicBezTo>
                    <a:pt x="175" y="233"/>
                    <a:pt x="227" y="180"/>
                    <a:pt x="227" y="117"/>
                  </a:cubicBezTo>
                  <a:cubicBezTo>
                    <a:pt x="227" y="52"/>
                    <a:pt x="175" y="1"/>
                    <a:pt x="1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271;p137">
              <a:extLst>
                <a:ext uri="{FF2B5EF4-FFF2-40B4-BE49-F238E27FC236}">
                  <a16:creationId xmlns:a16="http://schemas.microsoft.com/office/drawing/2014/main" id="{AA2BA04B-4BFB-9447-AA15-F0CE38DAEA23}"/>
                </a:ext>
              </a:extLst>
            </p:cNvPr>
            <p:cNvSpPr/>
            <p:nvPr/>
          </p:nvSpPr>
          <p:spPr>
            <a:xfrm>
              <a:off x="3555755" y="3967790"/>
              <a:ext cx="316835" cy="391013"/>
            </a:xfrm>
            <a:custGeom>
              <a:avLst/>
              <a:gdLst/>
              <a:ahLst/>
              <a:cxnLst/>
              <a:rect l="l" t="t" r="r" b="b"/>
              <a:pathLst>
                <a:path w="2960" h="3653" extrusionOk="0">
                  <a:moveTo>
                    <a:pt x="2863" y="0"/>
                  </a:moveTo>
                  <a:cubicBezTo>
                    <a:pt x="2820" y="1325"/>
                    <a:pt x="1796" y="2198"/>
                    <a:pt x="232" y="2198"/>
                  </a:cubicBezTo>
                  <a:cubicBezTo>
                    <a:pt x="156" y="2198"/>
                    <a:pt x="79" y="2196"/>
                    <a:pt x="0" y="2191"/>
                  </a:cubicBezTo>
                  <a:lnTo>
                    <a:pt x="0" y="3652"/>
                  </a:lnTo>
                  <a:lnTo>
                    <a:pt x="45" y="3652"/>
                  </a:lnTo>
                  <a:cubicBezTo>
                    <a:pt x="1655" y="3652"/>
                    <a:pt x="2959" y="2347"/>
                    <a:pt x="2959" y="737"/>
                  </a:cubicBezTo>
                  <a:cubicBezTo>
                    <a:pt x="2959" y="479"/>
                    <a:pt x="2927" y="233"/>
                    <a:pt x="2863" y="0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272;p137">
              <a:extLst>
                <a:ext uri="{FF2B5EF4-FFF2-40B4-BE49-F238E27FC236}">
                  <a16:creationId xmlns:a16="http://schemas.microsoft.com/office/drawing/2014/main" id="{DCAED707-8FFB-4D46-BAD0-B7C7CBA5FEB8}"/>
                </a:ext>
              </a:extLst>
            </p:cNvPr>
            <p:cNvSpPr/>
            <p:nvPr/>
          </p:nvSpPr>
          <p:spPr>
            <a:xfrm>
              <a:off x="3601353" y="3790213"/>
              <a:ext cx="196523" cy="140542"/>
            </a:xfrm>
            <a:custGeom>
              <a:avLst/>
              <a:gdLst/>
              <a:ahLst/>
              <a:cxnLst/>
              <a:rect l="l" t="t" r="r" b="b"/>
              <a:pathLst>
                <a:path w="1836" h="1313" extrusionOk="0">
                  <a:moveTo>
                    <a:pt x="545" y="1"/>
                  </a:moveTo>
                  <a:cubicBezTo>
                    <a:pt x="374" y="1"/>
                    <a:pt x="234" y="56"/>
                    <a:pt x="162" y="167"/>
                  </a:cubicBezTo>
                  <a:cubicBezTo>
                    <a:pt x="1" y="406"/>
                    <a:pt x="213" y="820"/>
                    <a:pt x="634" y="1092"/>
                  </a:cubicBezTo>
                  <a:cubicBezTo>
                    <a:pt x="861" y="1238"/>
                    <a:pt x="1101" y="1313"/>
                    <a:pt x="1298" y="1313"/>
                  </a:cubicBezTo>
                  <a:cubicBezTo>
                    <a:pt x="1466" y="1313"/>
                    <a:pt x="1603" y="1259"/>
                    <a:pt x="1674" y="1149"/>
                  </a:cubicBezTo>
                  <a:cubicBezTo>
                    <a:pt x="1835" y="910"/>
                    <a:pt x="1623" y="496"/>
                    <a:pt x="1203" y="218"/>
                  </a:cubicBezTo>
                  <a:cubicBezTo>
                    <a:pt x="978" y="73"/>
                    <a:pt x="741" y="1"/>
                    <a:pt x="5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273;p137">
              <a:extLst>
                <a:ext uri="{FF2B5EF4-FFF2-40B4-BE49-F238E27FC236}">
                  <a16:creationId xmlns:a16="http://schemas.microsoft.com/office/drawing/2014/main" id="{81170BC5-89F5-6742-AB11-5A00286764BB}"/>
                </a:ext>
              </a:extLst>
            </p:cNvPr>
            <p:cNvSpPr/>
            <p:nvPr/>
          </p:nvSpPr>
          <p:spPr>
            <a:xfrm>
              <a:off x="2590805" y="4429232"/>
              <a:ext cx="1099824" cy="40140"/>
            </a:xfrm>
            <a:custGeom>
              <a:avLst/>
              <a:gdLst/>
              <a:ahLst/>
              <a:cxnLst/>
              <a:rect l="l" t="t" r="r" b="b"/>
              <a:pathLst>
                <a:path w="10275" h="375" extrusionOk="0">
                  <a:moveTo>
                    <a:pt x="188" y="0"/>
                  </a:moveTo>
                  <a:cubicBezTo>
                    <a:pt x="86" y="0"/>
                    <a:pt x="0" y="78"/>
                    <a:pt x="0" y="180"/>
                  </a:cubicBezTo>
                  <a:lnTo>
                    <a:pt x="0" y="187"/>
                  </a:lnTo>
                  <a:cubicBezTo>
                    <a:pt x="0" y="290"/>
                    <a:pt x="86" y="374"/>
                    <a:pt x="188" y="374"/>
                  </a:cubicBezTo>
                  <a:lnTo>
                    <a:pt x="10095" y="374"/>
                  </a:lnTo>
                  <a:cubicBezTo>
                    <a:pt x="10191" y="374"/>
                    <a:pt x="10275" y="290"/>
                    <a:pt x="10275" y="187"/>
                  </a:cubicBezTo>
                  <a:lnTo>
                    <a:pt x="10275" y="180"/>
                  </a:lnTo>
                  <a:cubicBezTo>
                    <a:pt x="10275" y="78"/>
                    <a:pt x="10191" y="0"/>
                    <a:pt x="100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274;p137">
              <a:extLst>
                <a:ext uri="{FF2B5EF4-FFF2-40B4-BE49-F238E27FC236}">
                  <a16:creationId xmlns:a16="http://schemas.microsoft.com/office/drawing/2014/main" id="{51DF129A-A62B-7D48-B28A-E89F60C47340}"/>
                </a:ext>
              </a:extLst>
            </p:cNvPr>
            <p:cNvSpPr/>
            <p:nvPr/>
          </p:nvSpPr>
          <p:spPr>
            <a:xfrm>
              <a:off x="2802420" y="4317805"/>
              <a:ext cx="47311" cy="124593"/>
            </a:xfrm>
            <a:custGeom>
              <a:avLst/>
              <a:gdLst/>
              <a:ahLst/>
              <a:cxnLst/>
              <a:rect l="l" t="t" r="r" b="b"/>
              <a:pathLst>
                <a:path w="442" h="1164" extrusionOk="0">
                  <a:moveTo>
                    <a:pt x="221" y="1"/>
                  </a:moveTo>
                  <a:cubicBezTo>
                    <a:pt x="98" y="1"/>
                    <a:pt x="1" y="97"/>
                    <a:pt x="1" y="219"/>
                  </a:cubicBezTo>
                  <a:lnTo>
                    <a:pt x="1" y="944"/>
                  </a:lnTo>
                  <a:cubicBezTo>
                    <a:pt x="1" y="1066"/>
                    <a:pt x="98" y="1164"/>
                    <a:pt x="221" y="1164"/>
                  </a:cubicBezTo>
                  <a:cubicBezTo>
                    <a:pt x="343" y="1164"/>
                    <a:pt x="441" y="1066"/>
                    <a:pt x="441" y="944"/>
                  </a:cubicBezTo>
                  <a:lnTo>
                    <a:pt x="441" y="219"/>
                  </a:lnTo>
                  <a:cubicBezTo>
                    <a:pt x="441" y="97"/>
                    <a:pt x="343" y="1"/>
                    <a:pt x="2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275;p137">
              <a:extLst>
                <a:ext uri="{FF2B5EF4-FFF2-40B4-BE49-F238E27FC236}">
                  <a16:creationId xmlns:a16="http://schemas.microsoft.com/office/drawing/2014/main" id="{9F737A28-AE2F-4944-AE33-9F5625D5B3BD}"/>
                </a:ext>
              </a:extLst>
            </p:cNvPr>
            <p:cNvSpPr/>
            <p:nvPr/>
          </p:nvSpPr>
          <p:spPr>
            <a:xfrm>
              <a:off x="3117219" y="4317805"/>
              <a:ext cx="47204" cy="124593"/>
            </a:xfrm>
            <a:custGeom>
              <a:avLst/>
              <a:gdLst/>
              <a:ahLst/>
              <a:cxnLst/>
              <a:rect l="l" t="t" r="r" b="b"/>
              <a:pathLst>
                <a:path w="441" h="1164" extrusionOk="0">
                  <a:moveTo>
                    <a:pt x="220" y="1"/>
                  </a:moveTo>
                  <a:cubicBezTo>
                    <a:pt x="98" y="1"/>
                    <a:pt x="0" y="97"/>
                    <a:pt x="0" y="219"/>
                  </a:cubicBezTo>
                  <a:lnTo>
                    <a:pt x="0" y="944"/>
                  </a:lnTo>
                  <a:cubicBezTo>
                    <a:pt x="0" y="1066"/>
                    <a:pt x="98" y="1164"/>
                    <a:pt x="220" y="1164"/>
                  </a:cubicBezTo>
                  <a:cubicBezTo>
                    <a:pt x="343" y="1164"/>
                    <a:pt x="441" y="1066"/>
                    <a:pt x="441" y="944"/>
                  </a:cubicBezTo>
                  <a:lnTo>
                    <a:pt x="441" y="219"/>
                  </a:lnTo>
                  <a:cubicBezTo>
                    <a:pt x="441" y="97"/>
                    <a:pt x="343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76;p137">
              <a:extLst>
                <a:ext uri="{FF2B5EF4-FFF2-40B4-BE49-F238E27FC236}">
                  <a16:creationId xmlns:a16="http://schemas.microsoft.com/office/drawing/2014/main" id="{755B3A1A-1044-E442-9D0A-78B5EE58E7FE}"/>
                </a:ext>
              </a:extLst>
            </p:cNvPr>
            <p:cNvSpPr/>
            <p:nvPr/>
          </p:nvSpPr>
          <p:spPr>
            <a:xfrm>
              <a:off x="3431912" y="4317805"/>
              <a:ext cx="47097" cy="124593"/>
            </a:xfrm>
            <a:custGeom>
              <a:avLst/>
              <a:gdLst/>
              <a:ahLst/>
              <a:cxnLst/>
              <a:rect l="l" t="t" r="r" b="b"/>
              <a:pathLst>
                <a:path w="440" h="1164" extrusionOk="0">
                  <a:moveTo>
                    <a:pt x="221" y="1"/>
                  </a:moveTo>
                  <a:cubicBezTo>
                    <a:pt x="104" y="1"/>
                    <a:pt x="0" y="97"/>
                    <a:pt x="0" y="219"/>
                  </a:cubicBezTo>
                  <a:lnTo>
                    <a:pt x="0" y="944"/>
                  </a:lnTo>
                  <a:cubicBezTo>
                    <a:pt x="0" y="1066"/>
                    <a:pt x="104" y="1164"/>
                    <a:pt x="221" y="1164"/>
                  </a:cubicBezTo>
                  <a:cubicBezTo>
                    <a:pt x="343" y="1164"/>
                    <a:pt x="439" y="1066"/>
                    <a:pt x="439" y="944"/>
                  </a:cubicBezTo>
                  <a:lnTo>
                    <a:pt x="439" y="219"/>
                  </a:lnTo>
                  <a:cubicBezTo>
                    <a:pt x="439" y="97"/>
                    <a:pt x="343" y="1"/>
                    <a:pt x="2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77;p137">
              <a:extLst>
                <a:ext uri="{FF2B5EF4-FFF2-40B4-BE49-F238E27FC236}">
                  <a16:creationId xmlns:a16="http://schemas.microsoft.com/office/drawing/2014/main" id="{D9D30D66-9F00-7546-8779-CABB5C776879}"/>
                </a:ext>
              </a:extLst>
            </p:cNvPr>
            <p:cNvSpPr/>
            <p:nvPr/>
          </p:nvSpPr>
          <p:spPr>
            <a:xfrm>
              <a:off x="3104696" y="3225694"/>
              <a:ext cx="61013" cy="129518"/>
            </a:xfrm>
            <a:custGeom>
              <a:avLst/>
              <a:gdLst/>
              <a:ahLst/>
              <a:cxnLst/>
              <a:rect l="l" t="t" r="r" b="b"/>
              <a:pathLst>
                <a:path w="570" h="1210" extrusionOk="0">
                  <a:moveTo>
                    <a:pt x="1" y="1"/>
                  </a:moveTo>
                  <a:lnTo>
                    <a:pt x="1" y="1209"/>
                  </a:lnTo>
                  <a:lnTo>
                    <a:pt x="570" y="1209"/>
                  </a:lnTo>
                  <a:lnTo>
                    <a:pt x="5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78;p137">
              <a:extLst>
                <a:ext uri="{FF2B5EF4-FFF2-40B4-BE49-F238E27FC236}">
                  <a16:creationId xmlns:a16="http://schemas.microsoft.com/office/drawing/2014/main" id="{7AAE2C84-84F8-104A-AD7C-6A6E6D1594CC}"/>
                </a:ext>
              </a:extLst>
            </p:cNvPr>
            <p:cNvSpPr/>
            <p:nvPr/>
          </p:nvSpPr>
          <p:spPr>
            <a:xfrm>
              <a:off x="3165601" y="3225694"/>
              <a:ext cx="21515" cy="129517"/>
            </a:xfrm>
            <a:custGeom>
              <a:avLst/>
              <a:gdLst/>
              <a:ahLst/>
              <a:cxnLst/>
              <a:rect l="l" t="t" r="r" b="b"/>
              <a:pathLst>
                <a:path w="201" h="1210" extrusionOk="0">
                  <a:moveTo>
                    <a:pt x="1" y="1"/>
                  </a:moveTo>
                  <a:lnTo>
                    <a:pt x="1" y="1209"/>
                  </a:lnTo>
                  <a:lnTo>
                    <a:pt x="40" y="1209"/>
                  </a:lnTo>
                  <a:cubicBezTo>
                    <a:pt x="130" y="1209"/>
                    <a:pt x="201" y="1138"/>
                    <a:pt x="201" y="1048"/>
                  </a:cubicBezTo>
                  <a:lnTo>
                    <a:pt x="201" y="162"/>
                  </a:lnTo>
                  <a:cubicBezTo>
                    <a:pt x="201" y="71"/>
                    <a:pt x="130" y="1"/>
                    <a:pt x="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5" name="Google Shape;6975;p11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76" name="Google Shape;6976;p111"/>
          <p:cNvSpPr txBox="1">
            <a:spLocks noGrp="1"/>
          </p:cNvSpPr>
          <p:nvPr>
            <p:ph type="body" idx="1"/>
          </p:nvPr>
        </p:nvSpPr>
        <p:spPr>
          <a:xfrm>
            <a:off x="349068" y="1383428"/>
            <a:ext cx="4936698" cy="3034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indent="0" algn="just">
              <a:lnSpc>
                <a:spcPct val="150000"/>
              </a:lnSpc>
              <a:buNone/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Если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ребенка что-либо не получается – не фиксируете внимание ребенка на том, что не получается, лучше подбодрите его.</a:t>
            </a:r>
          </a:p>
          <a:p>
            <a:pPr marL="165100" indent="0" algn="just">
              <a:lnSpc>
                <a:spcPct val="15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Никогда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сравнивайте Вашего ребенка с другими детьми. Помните, что каждый ребенок является индивидуальностью.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977" name="Google Shape;6977;p111"/>
          <p:cNvGrpSpPr/>
          <p:nvPr/>
        </p:nvGrpSpPr>
        <p:grpSpPr>
          <a:xfrm>
            <a:off x="5694137" y="1633060"/>
            <a:ext cx="2650309" cy="2591091"/>
            <a:chOff x="2649462" y="141085"/>
            <a:chExt cx="2650309" cy="2591091"/>
          </a:xfrm>
        </p:grpSpPr>
        <p:sp>
          <p:nvSpPr>
            <p:cNvPr id="6978" name="Google Shape;6978;p111"/>
            <p:cNvSpPr/>
            <p:nvPr/>
          </p:nvSpPr>
          <p:spPr>
            <a:xfrm>
              <a:off x="2745905" y="370357"/>
              <a:ext cx="2315562" cy="2277635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79" name="Google Shape;6979;p111"/>
            <p:cNvGrpSpPr/>
            <p:nvPr/>
          </p:nvGrpSpPr>
          <p:grpSpPr>
            <a:xfrm rot="10800000">
              <a:off x="2649462" y="141085"/>
              <a:ext cx="2650309" cy="2591091"/>
              <a:chOff x="6012925" y="2964625"/>
              <a:chExt cx="1341725" cy="1009975"/>
            </a:xfrm>
          </p:grpSpPr>
          <p:sp>
            <p:nvSpPr>
              <p:cNvPr id="6980" name="Google Shape;6980;p111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1" name="Google Shape;6981;p111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2" name="Google Shape;6982;p111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3" name="Google Shape;6983;p111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984" name="Google Shape;6984;p111"/>
          <p:cNvGrpSpPr/>
          <p:nvPr/>
        </p:nvGrpSpPr>
        <p:grpSpPr>
          <a:xfrm>
            <a:off x="5284147" y="1235179"/>
            <a:ext cx="2965620" cy="3582600"/>
            <a:chOff x="1856550" y="593100"/>
            <a:chExt cx="1159850" cy="1401150"/>
          </a:xfrm>
        </p:grpSpPr>
        <p:sp>
          <p:nvSpPr>
            <p:cNvPr id="6985" name="Google Shape;6985;p111"/>
            <p:cNvSpPr/>
            <p:nvPr/>
          </p:nvSpPr>
          <p:spPr>
            <a:xfrm>
              <a:off x="2866300" y="1556000"/>
              <a:ext cx="150100" cy="141700"/>
            </a:xfrm>
            <a:custGeom>
              <a:avLst/>
              <a:gdLst/>
              <a:ahLst/>
              <a:cxnLst/>
              <a:rect l="l" t="t" r="r" b="b"/>
              <a:pathLst>
                <a:path w="6004" h="5668" extrusionOk="0">
                  <a:moveTo>
                    <a:pt x="2305" y="0"/>
                  </a:moveTo>
                  <a:lnTo>
                    <a:pt x="2017" y="48"/>
                  </a:lnTo>
                  <a:lnTo>
                    <a:pt x="1729" y="96"/>
                  </a:lnTo>
                  <a:lnTo>
                    <a:pt x="1489" y="240"/>
                  </a:lnTo>
                  <a:lnTo>
                    <a:pt x="1201" y="384"/>
                  </a:lnTo>
                  <a:lnTo>
                    <a:pt x="1009" y="625"/>
                  </a:lnTo>
                  <a:lnTo>
                    <a:pt x="432" y="1249"/>
                  </a:lnTo>
                  <a:lnTo>
                    <a:pt x="240" y="1537"/>
                  </a:lnTo>
                  <a:lnTo>
                    <a:pt x="96" y="1825"/>
                  </a:lnTo>
                  <a:lnTo>
                    <a:pt x="0" y="2161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192" y="3122"/>
                  </a:lnTo>
                  <a:lnTo>
                    <a:pt x="336" y="3458"/>
                  </a:lnTo>
                  <a:lnTo>
                    <a:pt x="576" y="3698"/>
                  </a:lnTo>
                  <a:lnTo>
                    <a:pt x="817" y="3842"/>
                  </a:lnTo>
                  <a:lnTo>
                    <a:pt x="1057" y="3986"/>
                  </a:lnTo>
                  <a:lnTo>
                    <a:pt x="1297" y="4082"/>
                  </a:lnTo>
                  <a:lnTo>
                    <a:pt x="1537" y="4130"/>
                  </a:lnTo>
                  <a:lnTo>
                    <a:pt x="1777" y="4611"/>
                  </a:lnTo>
                  <a:lnTo>
                    <a:pt x="2065" y="5139"/>
                  </a:lnTo>
                  <a:lnTo>
                    <a:pt x="2305" y="5523"/>
                  </a:lnTo>
                  <a:lnTo>
                    <a:pt x="2449" y="5619"/>
                  </a:lnTo>
                  <a:lnTo>
                    <a:pt x="2546" y="5667"/>
                  </a:lnTo>
                  <a:lnTo>
                    <a:pt x="2594" y="5619"/>
                  </a:lnTo>
                  <a:lnTo>
                    <a:pt x="2642" y="5571"/>
                  </a:lnTo>
                  <a:lnTo>
                    <a:pt x="2690" y="5379"/>
                  </a:lnTo>
                  <a:lnTo>
                    <a:pt x="2690" y="5139"/>
                  </a:lnTo>
                  <a:lnTo>
                    <a:pt x="2642" y="4851"/>
                  </a:lnTo>
                  <a:lnTo>
                    <a:pt x="2546" y="4322"/>
                  </a:lnTo>
                  <a:lnTo>
                    <a:pt x="2449" y="3986"/>
                  </a:lnTo>
                  <a:lnTo>
                    <a:pt x="2690" y="4322"/>
                  </a:lnTo>
                  <a:lnTo>
                    <a:pt x="3074" y="4851"/>
                  </a:lnTo>
                  <a:lnTo>
                    <a:pt x="3314" y="5091"/>
                  </a:lnTo>
                  <a:lnTo>
                    <a:pt x="3554" y="5331"/>
                  </a:lnTo>
                  <a:lnTo>
                    <a:pt x="3794" y="5475"/>
                  </a:lnTo>
                  <a:lnTo>
                    <a:pt x="4034" y="5475"/>
                  </a:lnTo>
                  <a:lnTo>
                    <a:pt x="4034" y="5379"/>
                  </a:lnTo>
                  <a:lnTo>
                    <a:pt x="3986" y="5139"/>
                  </a:lnTo>
                  <a:lnTo>
                    <a:pt x="3842" y="4851"/>
                  </a:lnTo>
                  <a:lnTo>
                    <a:pt x="3650" y="4467"/>
                  </a:lnTo>
                  <a:lnTo>
                    <a:pt x="3266" y="3842"/>
                  </a:lnTo>
                  <a:lnTo>
                    <a:pt x="3026" y="3554"/>
                  </a:lnTo>
                  <a:lnTo>
                    <a:pt x="3314" y="3746"/>
                  </a:lnTo>
                  <a:lnTo>
                    <a:pt x="3938" y="4274"/>
                  </a:lnTo>
                  <a:lnTo>
                    <a:pt x="4274" y="4515"/>
                  </a:lnTo>
                  <a:lnTo>
                    <a:pt x="4659" y="4707"/>
                  </a:lnTo>
                  <a:lnTo>
                    <a:pt x="4947" y="4851"/>
                  </a:lnTo>
                  <a:lnTo>
                    <a:pt x="5187" y="4851"/>
                  </a:lnTo>
                  <a:lnTo>
                    <a:pt x="5235" y="4803"/>
                  </a:lnTo>
                  <a:lnTo>
                    <a:pt x="5283" y="4707"/>
                  </a:lnTo>
                  <a:lnTo>
                    <a:pt x="5187" y="4467"/>
                  </a:lnTo>
                  <a:lnTo>
                    <a:pt x="5043" y="4130"/>
                  </a:lnTo>
                  <a:lnTo>
                    <a:pt x="4755" y="3794"/>
                  </a:lnTo>
                  <a:lnTo>
                    <a:pt x="4178" y="3074"/>
                  </a:lnTo>
                  <a:lnTo>
                    <a:pt x="3794" y="2642"/>
                  </a:lnTo>
                  <a:lnTo>
                    <a:pt x="4178" y="2882"/>
                  </a:lnTo>
                  <a:lnTo>
                    <a:pt x="4803" y="3218"/>
                  </a:lnTo>
                  <a:lnTo>
                    <a:pt x="5139" y="3362"/>
                  </a:lnTo>
                  <a:lnTo>
                    <a:pt x="5475" y="3506"/>
                  </a:lnTo>
                  <a:lnTo>
                    <a:pt x="5715" y="3554"/>
                  </a:lnTo>
                  <a:lnTo>
                    <a:pt x="5955" y="3554"/>
                  </a:lnTo>
                  <a:lnTo>
                    <a:pt x="6003" y="3506"/>
                  </a:lnTo>
                  <a:lnTo>
                    <a:pt x="6003" y="3458"/>
                  </a:lnTo>
                  <a:lnTo>
                    <a:pt x="5859" y="3266"/>
                  </a:lnTo>
                  <a:lnTo>
                    <a:pt x="5667" y="3026"/>
                  </a:lnTo>
                  <a:lnTo>
                    <a:pt x="5331" y="2738"/>
                  </a:lnTo>
                  <a:lnTo>
                    <a:pt x="4611" y="2209"/>
                  </a:lnTo>
                  <a:lnTo>
                    <a:pt x="4034" y="1777"/>
                  </a:lnTo>
                  <a:lnTo>
                    <a:pt x="4034" y="1537"/>
                  </a:lnTo>
                  <a:lnTo>
                    <a:pt x="3986" y="1297"/>
                  </a:lnTo>
                  <a:lnTo>
                    <a:pt x="4419" y="1297"/>
                  </a:lnTo>
                  <a:lnTo>
                    <a:pt x="4899" y="1201"/>
                  </a:lnTo>
                  <a:lnTo>
                    <a:pt x="5139" y="1153"/>
                  </a:lnTo>
                  <a:lnTo>
                    <a:pt x="5331" y="1057"/>
                  </a:lnTo>
                  <a:lnTo>
                    <a:pt x="5475" y="961"/>
                  </a:lnTo>
                  <a:lnTo>
                    <a:pt x="5571" y="817"/>
                  </a:lnTo>
                  <a:lnTo>
                    <a:pt x="5571" y="721"/>
                  </a:lnTo>
                  <a:lnTo>
                    <a:pt x="5523" y="673"/>
                  </a:lnTo>
                  <a:lnTo>
                    <a:pt x="5331" y="528"/>
                  </a:lnTo>
                  <a:lnTo>
                    <a:pt x="4995" y="432"/>
                  </a:lnTo>
                  <a:lnTo>
                    <a:pt x="4611" y="336"/>
                  </a:lnTo>
                  <a:lnTo>
                    <a:pt x="3794" y="288"/>
                  </a:lnTo>
                  <a:lnTo>
                    <a:pt x="3170" y="240"/>
                  </a:lnTo>
                  <a:lnTo>
                    <a:pt x="2882" y="144"/>
                  </a:lnTo>
                  <a:lnTo>
                    <a:pt x="2594" y="4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11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extrusionOk="0">
                  <a:moveTo>
                    <a:pt x="384" y="0"/>
                  </a:moveTo>
                  <a:lnTo>
                    <a:pt x="0" y="4851"/>
                  </a:lnTo>
                  <a:lnTo>
                    <a:pt x="16089" y="14024"/>
                  </a:lnTo>
                  <a:lnTo>
                    <a:pt x="17529" y="12055"/>
                  </a:lnTo>
                  <a:lnTo>
                    <a:pt x="17193" y="11622"/>
                  </a:lnTo>
                  <a:lnTo>
                    <a:pt x="16761" y="11190"/>
                  </a:lnTo>
                  <a:lnTo>
                    <a:pt x="15752" y="10230"/>
                  </a:lnTo>
                  <a:lnTo>
                    <a:pt x="14648" y="9221"/>
                  </a:lnTo>
                  <a:lnTo>
                    <a:pt x="13351" y="8213"/>
                  </a:lnTo>
                  <a:lnTo>
                    <a:pt x="11958" y="7204"/>
                  </a:lnTo>
                  <a:lnTo>
                    <a:pt x="10566" y="6244"/>
                  </a:lnTo>
                  <a:lnTo>
                    <a:pt x="9077" y="5235"/>
                  </a:lnTo>
                  <a:lnTo>
                    <a:pt x="7636" y="4323"/>
                  </a:lnTo>
                  <a:lnTo>
                    <a:pt x="4899" y="2594"/>
                  </a:lnTo>
                  <a:lnTo>
                    <a:pt x="2594" y="1249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11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fill="none" extrusionOk="0">
                  <a:moveTo>
                    <a:pt x="384" y="0"/>
                  </a:moveTo>
                  <a:lnTo>
                    <a:pt x="384" y="0"/>
                  </a:lnTo>
                  <a:lnTo>
                    <a:pt x="2594" y="1249"/>
                  </a:lnTo>
                  <a:lnTo>
                    <a:pt x="4899" y="2594"/>
                  </a:lnTo>
                  <a:lnTo>
                    <a:pt x="7636" y="4323"/>
                  </a:lnTo>
                  <a:lnTo>
                    <a:pt x="9077" y="5235"/>
                  </a:lnTo>
                  <a:lnTo>
                    <a:pt x="10566" y="6244"/>
                  </a:lnTo>
                  <a:lnTo>
                    <a:pt x="11958" y="7204"/>
                  </a:lnTo>
                  <a:lnTo>
                    <a:pt x="13351" y="8213"/>
                  </a:lnTo>
                  <a:lnTo>
                    <a:pt x="14648" y="9221"/>
                  </a:lnTo>
                  <a:lnTo>
                    <a:pt x="15752" y="10230"/>
                  </a:lnTo>
                  <a:lnTo>
                    <a:pt x="16761" y="11190"/>
                  </a:lnTo>
                  <a:lnTo>
                    <a:pt x="17193" y="11622"/>
                  </a:lnTo>
                  <a:lnTo>
                    <a:pt x="17529" y="12055"/>
                  </a:lnTo>
                  <a:lnTo>
                    <a:pt x="16089" y="14024"/>
                  </a:lnTo>
                  <a:lnTo>
                    <a:pt x="0" y="485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11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extrusionOk="0">
                  <a:moveTo>
                    <a:pt x="961" y="1"/>
                  </a:moveTo>
                  <a:lnTo>
                    <a:pt x="480" y="2354"/>
                  </a:lnTo>
                  <a:lnTo>
                    <a:pt x="144" y="4083"/>
                  </a:lnTo>
                  <a:lnTo>
                    <a:pt x="0" y="5092"/>
                  </a:lnTo>
                  <a:lnTo>
                    <a:pt x="48" y="5188"/>
                  </a:lnTo>
                  <a:lnTo>
                    <a:pt x="240" y="5380"/>
                  </a:lnTo>
                  <a:lnTo>
                    <a:pt x="865" y="5812"/>
                  </a:lnTo>
                  <a:lnTo>
                    <a:pt x="1777" y="6388"/>
                  </a:lnTo>
                  <a:lnTo>
                    <a:pt x="2786" y="6965"/>
                  </a:lnTo>
                  <a:lnTo>
                    <a:pt x="4755" y="8021"/>
                  </a:lnTo>
                  <a:lnTo>
                    <a:pt x="5619" y="8501"/>
                  </a:lnTo>
                  <a:lnTo>
                    <a:pt x="6291" y="9606"/>
                  </a:lnTo>
                  <a:lnTo>
                    <a:pt x="6435" y="9750"/>
                  </a:lnTo>
                  <a:lnTo>
                    <a:pt x="6676" y="9846"/>
                  </a:lnTo>
                  <a:lnTo>
                    <a:pt x="7012" y="9942"/>
                  </a:lnTo>
                  <a:lnTo>
                    <a:pt x="7300" y="9990"/>
                  </a:lnTo>
                  <a:lnTo>
                    <a:pt x="7876" y="10038"/>
                  </a:lnTo>
                  <a:lnTo>
                    <a:pt x="8116" y="10038"/>
                  </a:lnTo>
                  <a:lnTo>
                    <a:pt x="8164" y="10086"/>
                  </a:lnTo>
                  <a:lnTo>
                    <a:pt x="8357" y="10278"/>
                  </a:lnTo>
                  <a:lnTo>
                    <a:pt x="8645" y="10470"/>
                  </a:lnTo>
                  <a:lnTo>
                    <a:pt x="8837" y="10566"/>
                  </a:lnTo>
                  <a:lnTo>
                    <a:pt x="9125" y="10615"/>
                  </a:lnTo>
                  <a:lnTo>
                    <a:pt x="9269" y="10615"/>
                  </a:lnTo>
                  <a:lnTo>
                    <a:pt x="9413" y="10566"/>
                  </a:lnTo>
                  <a:lnTo>
                    <a:pt x="9605" y="10422"/>
                  </a:lnTo>
                  <a:lnTo>
                    <a:pt x="9749" y="10230"/>
                  </a:lnTo>
                  <a:lnTo>
                    <a:pt x="10085" y="9798"/>
                  </a:lnTo>
                  <a:lnTo>
                    <a:pt x="10470" y="9222"/>
                  </a:lnTo>
                  <a:lnTo>
                    <a:pt x="10758" y="8645"/>
                  </a:lnTo>
                  <a:lnTo>
                    <a:pt x="11046" y="8069"/>
                  </a:lnTo>
                  <a:lnTo>
                    <a:pt x="11334" y="7349"/>
                  </a:lnTo>
                  <a:lnTo>
                    <a:pt x="11334" y="7205"/>
                  </a:lnTo>
                  <a:lnTo>
                    <a:pt x="11286" y="7109"/>
                  </a:lnTo>
                  <a:lnTo>
                    <a:pt x="11190" y="7061"/>
                  </a:lnTo>
                  <a:lnTo>
                    <a:pt x="10806" y="7061"/>
                  </a:lnTo>
                  <a:lnTo>
                    <a:pt x="10662" y="7109"/>
                  </a:lnTo>
                  <a:lnTo>
                    <a:pt x="10614" y="6580"/>
                  </a:lnTo>
                  <a:lnTo>
                    <a:pt x="10470" y="6148"/>
                  </a:lnTo>
                  <a:lnTo>
                    <a:pt x="10374" y="5908"/>
                  </a:lnTo>
                  <a:lnTo>
                    <a:pt x="10278" y="5716"/>
                  </a:lnTo>
                  <a:lnTo>
                    <a:pt x="10085" y="5524"/>
                  </a:lnTo>
                  <a:lnTo>
                    <a:pt x="9941" y="5476"/>
                  </a:lnTo>
                  <a:lnTo>
                    <a:pt x="9749" y="5428"/>
                  </a:lnTo>
                  <a:lnTo>
                    <a:pt x="9605" y="5428"/>
                  </a:lnTo>
                  <a:lnTo>
                    <a:pt x="9317" y="5524"/>
                  </a:lnTo>
                  <a:lnTo>
                    <a:pt x="9173" y="5572"/>
                  </a:lnTo>
                  <a:lnTo>
                    <a:pt x="9077" y="5476"/>
                  </a:lnTo>
                  <a:lnTo>
                    <a:pt x="8789" y="5092"/>
                  </a:lnTo>
                  <a:lnTo>
                    <a:pt x="8164" y="4563"/>
                  </a:lnTo>
                  <a:lnTo>
                    <a:pt x="7732" y="4227"/>
                  </a:lnTo>
                  <a:lnTo>
                    <a:pt x="7156" y="3843"/>
                  </a:lnTo>
                  <a:lnTo>
                    <a:pt x="3458" y="1538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11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3458" y="1538"/>
                  </a:lnTo>
                  <a:lnTo>
                    <a:pt x="7156" y="3843"/>
                  </a:lnTo>
                  <a:lnTo>
                    <a:pt x="7156" y="3843"/>
                  </a:lnTo>
                  <a:lnTo>
                    <a:pt x="7732" y="4227"/>
                  </a:lnTo>
                  <a:lnTo>
                    <a:pt x="8164" y="4563"/>
                  </a:lnTo>
                  <a:lnTo>
                    <a:pt x="8789" y="5092"/>
                  </a:lnTo>
                  <a:lnTo>
                    <a:pt x="9077" y="5476"/>
                  </a:lnTo>
                  <a:lnTo>
                    <a:pt x="9173" y="5572"/>
                  </a:lnTo>
                  <a:lnTo>
                    <a:pt x="9173" y="5572"/>
                  </a:lnTo>
                  <a:lnTo>
                    <a:pt x="9317" y="5524"/>
                  </a:lnTo>
                  <a:lnTo>
                    <a:pt x="9605" y="5428"/>
                  </a:lnTo>
                  <a:lnTo>
                    <a:pt x="9749" y="5428"/>
                  </a:lnTo>
                  <a:lnTo>
                    <a:pt x="9941" y="5476"/>
                  </a:lnTo>
                  <a:lnTo>
                    <a:pt x="10085" y="5524"/>
                  </a:lnTo>
                  <a:lnTo>
                    <a:pt x="10278" y="5716"/>
                  </a:lnTo>
                  <a:lnTo>
                    <a:pt x="10278" y="5716"/>
                  </a:lnTo>
                  <a:lnTo>
                    <a:pt x="10374" y="5908"/>
                  </a:lnTo>
                  <a:lnTo>
                    <a:pt x="10470" y="6148"/>
                  </a:lnTo>
                  <a:lnTo>
                    <a:pt x="10614" y="6580"/>
                  </a:lnTo>
                  <a:lnTo>
                    <a:pt x="10662" y="7109"/>
                  </a:lnTo>
                  <a:lnTo>
                    <a:pt x="10662" y="7109"/>
                  </a:lnTo>
                  <a:lnTo>
                    <a:pt x="10806" y="7061"/>
                  </a:lnTo>
                  <a:lnTo>
                    <a:pt x="11046" y="7061"/>
                  </a:lnTo>
                  <a:lnTo>
                    <a:pt x="11190" y="7061"/>
                  </a:lnTo>
                  <a:lnTo>
                    <a:pt x="11286" y="7109"/>
                  </a:lnTo>
                  <a:lnTo>
                    <a:pt x="11334" y="7205"/>
                  </a:lnTo>
                  <a:lnTo>
                    <a:pt x="11334" y="7349"/>
                  </a:lnTo>
                  <a:lnTo>
                    <a:pt x="11334" y="7349"/>
                  </a:lnTo>
                  <a:lnTo>
                    <a:pt x="11046" y="8069"/>
                  </a:lnTo>
                  <a:lnTo>
                    <a:pt x="10758" y="8645"/>
                  </a:lnTo>
                  <a:lnTo>
                    <a:pt x="10470" y="9222"/>
                  </a:lnTo>
                  <a:lnTo>
                    <a:pt x="10085" y="9798"/>
                  </a:lnTo>
                  <a:lnTo>
                    <a:pt x="9749" y="10230"/>
                  </a:lnTo>
                  <a:lnTo>
                    <a:pt x="9605" y="10422"/>
                  </a:lnTo>
                  <a:lnTo>
                    <a:pt x="9413" y="10566"/>
                  </a:lnTo>
                  <a:lnTo>
                    <a:pt x="9269" y="10615"/>
                  </a:lnTo>
                  <a:lnTo>
                    <a:pt x="9125" y="10615"/>
                  </a:lnTo>
                  <a:lnTo>
                    <a:pt x="9125" y="10615"/>
                  </a:lnTo>
                  <a:lnTo>
                    <a:pt x="8837" y="10566"/>
                  </a:lnTo>
                  <a:lnTo>
                    <a:pt x="8645" y="10470"/>
                  </a:lnTo>
                  <a:lnTo>
                    <a:pt x="8357" y="10278"/>
                  </a:lnTo>
                  <a:lnTo>
                    <a:pt x="8164" y="10086"/>
                  </a:lnTo>
                  <a:lnTo>
                    <a:pt x="8116" y="10038"/>
                  </a:lnTo>
                  <a:lnTo>
                    <a:pt x="8116" y="10038"/>
                  </a:lnTo>
                  <a:lnTo>
                    <a:pt x="7876" y="10038"/>
                  </a:lnTo>
                  <a:lnTo>
                    <a:pt x="7300" y="9990"/>
                  </a:lnTo>
                  <a:lnTo>
                    <a:pt x="7012" y="9942"/>
                  </a:lnTo>
                  <a:lnTo>
                    <a:pt x="6676" y="9846"/>
                  </a:lnTo>
                  <a:lnTo>
                    <a:pt x="6435" y="9750"/>
                  </a:lnTo>
                  <a:lnTo>
                    <a:pt x="6291" y="9606"/>
                  </a:lnTo>
                  <a:lnTo>
                    <a:pt x="6291" y="9606"/>
                  </a:lnTo>
                  <a:lnTo>
                    <a:pt x="5619" y="8501"/>
                  </a:lnTo>
                  <a:lnTo>
                    <a:pt x="5619" y="8501"/>
                  </a:lnTo>
                  <a:lnTo>
                    <a:pt x="4755" y="8021"/>
                  </a:lnTo>
                  <a:lnTo>
                    <a:pt x="2786" y="6965"/>
                  </a:lnTo>
                  <a:lnTo>
                    <a:pt x="1777" y="6388"/>
                  </a:lnTo>
                  <a:lnTo>
                    <a:pt x="865" y="5812"/>
                  </a:lnTo>
                  <a:lnTo>
                    <a:pt x="240" y="5380"/>
                  </a:lnTo>
                  <a:lnTo>
                    <a:pt x="48" y="5188"/>
                  </a:lnTo>
                  <a:lnTo>
                    <a:pt x="0" y="5092"/>
                  </a:lnTo>
                  <a:lnTo>
                    <a:pt x="0" y="5092"/>
                  </a:lnTo>
                  <a:lnTo>
                    <a:pt x="144" y="4083"/>
                  </a:lnTo>
                  <a:lnTo>
                    <a:pt x="480" y="2354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11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extrusionOk="0">
                  <a:moveTo>
                    <a:pt x="1537" y="0"/>
                  </a:move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11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fill="none" extrusionOk="0">
                  <a:moveTo>
                    <a:pt x="1537" y="0"/>
                  </a:moveTo>
                  <a:lnTo>
                    <a:pt x="1537" y="0"/>
                  </a:ln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2498" y="577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11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extrusionOk="0">
                  <a:moveTo>
                    <a:pt x="0" y="0"/>
                  </a:moveTo>
                  <a:lnTo>
                    <a:pt x="721" y="6484"/>
                  </a:lnTo>
                  <a:lnTo>
                    <a:pt x="5571" y="9125"/>
                  </a:lnTo>
                  <a:lnTo>
                    <a:pt x="6340" y="6580"/>
                  </a:lnTo>
                  <a:lnTo>
                    <a:pt x="6964" y="4707"/>
                  </a:lnTo>
                  <a:lnTo>
                    <a:pt x="7156" y="3938"/>
                  </a:lnTo>
                  <a:lnTo>
                    <a:pt x="7300" y="3458"/>
                  </a:lnTo>
                  <a:lnTo>
                    <a:pt x="7252" y="3362"/>
                  </a:lnTo>
                  <a:lnTo>
                    <a:pt x="7204" y="3266"/>
                  </a:lnTo>
                  <a:lnTo>
                    <a:pt x="7012" y="3074"/>
                  </a:lnTo>
                  <a:lnTo>
                    <a:pt x="6676" y="2834"/>
                  </a:lnTo>
                  <a:lnTo>
                    <a:pt x="6196" y="2546"/>
                  </a:lnTo>
                  <a:lnTo>
                    <a:pt x="5043" y="1969"/>
                  </a:lnTo>
                  <a:lnTo>
                    <a:pt x="3698" y="1393"/>
                  </a:lnTo>
                  <a:lnTo>
                    <a:pt x="1153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11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153" y="432"/>
                  </a:lnTo>
                  <a:lnTo>
                    <a:pt x="3698" y="1393"/>
                  </a:lnTo>
                  <a:lnTo>
                    <a:pt x="5043" y="1969"/>
                  </a:lnTo>
                  <a:lnTo>
                    <a:pt x="6196" y="2546"/>
                  </a:lnTo>
                  <a:lnTo>
                    <a:pt x="6676" y="2834"/>
                  </a:lnTo>
                  <a:lnTo>
                    <a:pt x="7012" y="3074"/>
                  </a:lnTo>
                  <a:lnTo>
                    <a:pt x="7204" y="3266"/>
                  </a:lnTo>
                  <a:lnTo>
                    <a:pt x="7252" y="3362"/>
                  </a:lnTo>
                  <a:lnTo>
                    <a:pt x="7300" y="3458"/>
                  </a:lnTo>
                  <a:lnTo>
                    <a:pt x="7300" y="3458"/>
                  </a:lnTo>
                  <a:lnTo>
                    <a:pt x="7156" y="3938"/>
                  </a:lnTo>
                  <a:lnTo>
                    <a:pt x="6964" y="4707"/>
                  </a:lnTo>
                  <a:lnTo>
                    <a:pt x="6340" y="6580"/>
                  </a:lnTo>
                  <a:lnTo>
                    <a:pt x="5571" y="9125"/>
                  </a:lnTo>
                  <a:lnTo>
                    <a:pt x="721" y="64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111"/>
            <p:cNvSpPr/>
            <p:nvPr/>
          </p:nvSpPr>
          <p:spPr>
            <a:xfrm>
              <a:off x="1856550" y="1399900"/>
              <a:ext cx="153725" cy="141700"/>
            </a:xfrm>
            <a:custGeom>
              <a:avLst/>
              <a:gdLst/>
              <a:ahLst/>
              <a:cxnLst/>
              <a:rect l="l" t="t" r="r" b="b"/>
              <a:pathLst>
                <a:path w="6149" h="5668" extrusionOk="0">
                  <a:moveTo>
                    <a:pt x="1586" y="1"/>
                  </a:moveTo>
                  <a:lnTo>
                    <a:pt x="1250" y="49"/>
                  </a:lnTo>
                  <a:lnTo>
                    <a:pt x="1058" y="145"/>
                  </a:lnTo>
                  <a:lnTo>
                    <a:pt x="1010" y="193"/>
                  </a:lnTo>
                  <a:lnTo>
                    <a:pt x="961" y="289"/>
                  </a:lnTo>
                  <a:lnTo>
                    <a:pt x="1010" y="433"/>
                  </a:lnTo>
                  <a:lnTo>
                    <a:pt x="1154" y="577"/>
                  </a:lnTo>
                  <a:lnTo>
                    <a:pt x="1298" y="673"/>
                  </a:lnTo>
                  <a:lnTo>
                    <a:pt x="1538" y="817"/>
                  </a:lnTo>
                  <a:lnTo>
                    <a:pt x="2018" y="961"/>
                  </a:lnTo>
                  <a:lnTo>
                    <a:pt x="2450" y="1106"/>
                  </a:lnTo>
                  <a:lnTo>
                    <a:pt x="2354" y="1298"/>
                  </a:lnTo>
                  <a:lnTo>
                    <a:pt x="2258" y="1538"/>
                  </a:lnTo>
                  <a:lnTo>
                    <a:pt x="1586" y="1826"/>
                  </a:lnTo>
                  <a:lnTo>
                    <a:pt x="769" y="2210"/>
                  </a:lnTo>
                  <a:lnTo>
                    <a:pt x="433" y="2450"/>
                  </a:lnTo>
                  <a:lnTo>
                    <a:pt x="145" y="2594"/>
                  </a:lnTo>
                  <a:lnTo>
                    <a:pt x="1" y="2786"/>
                  </a:lnTo>
                  <a:lnTo>
                    <a:pt x="1" y="2834"/>
                  </a:lnTo>
                  <a:lnTo>
                    <a:pt x="49" y="2882"/>
                  </a:lnTo>
                  <a:lnTo>
                    <a:pt x="241" y="2930"/>
                  </a:lnTo>
                  <a:lnTo>
                    <a:pt x="529" y="2930"/>
                  </a:lnTo>
                  <a:lnTo>
                    <a:pt x="865" y="2882"/>
                  </a:lnTo>
                  <a:lnTo>
                    <a:pt x="1202" y="2786"/>
                  </a:lnTo>
                  <a:lnTo>
                    <a:pt x="1922" y="2594"/>
                  </a:lnTo>
                  <a:lnTo>
                    <a:pt x="2354" y="2402"/>
                  </a:lnTo>
                  <a:lnTo>
                    <a:pt x="2354" y="2450"/>
                  </a:lnTo>
                  <a:lnTo>
                    <a:pt x="1874" y="2786"/>
                  </a:lnTo>
                  <a:lnTo>
                    <a:pt x="1154" y="3363"/>
                  </a:lnTo>
                  <a:lnTo>
                    <a:pt x="817" y="3651"/>
                  </a:lnTo>
                  <a:lnTo>
                    <a:pt x="577" y="3939"/>
                  </a:lnTo>
                  <a:lnTo>
                    <a:pt x="433" y="4179"/>
                  </a:lnTo>
                  <a:lnTo>
                    <a:pt x="433" y="4227"/>
                  </a:lnTo>
                  <a:lnTo>
                    <a:pt x="529" y="4323"/>
                  </a:lnTo>
                  <a:lnTo>
                    <a:pt x="625" y="4371"/>
                  </a:lnTo>
                  <a:lnTo>
                    <a:pt x="721" y="4371"/>
                  </a:lnTo>
                  <a:lnTo>
                    <a:pt x="1058" y="4323"/>
                  </a:lnTo>
                  <a:lnTo>
                    <a:pt x="1442" y="4179"/>
                  </a:lnTo>
                  <a:lnTo>
                    <a:pt x="1874" y="3987"/>
                  </a:lnTo>
                  <a:lnTo>
                    <a:pt x="2594" y="3651"/>
                  </a:lnTo>
                  <a:lnTo>
                    <a:pt x="2882" y="3459"/>
                  </a:lnTo>
                  <a:lnTo>
                    <a:pt x="2642" y="3699"/>
                  </a:lnTo>
                  <a:lnTo>
                    <a:pt x="2066" y="4275"/>
                  </a:lnTo>
                  <a:lnTo>
                    <a:pt x="1826" y="4563"/>
                  </a:lnTo>
                  <a:lnTo>
                    <a:pt x="1634" y="4851"/>
                  </a:lnTo>
                  <a:lnTo>
                    <a:pt x="1538" y="5092"/>
                  </a:lnTo>
                  <a:lnTo>
                    <a:pt x="1538" y="5140"/>
                  </a:lnTo>
                  <a:lnTo>
                    <a:pt x="1586" y="5188"/>
                  </a:lnTo>
                  <a:lnTo>
                    <a:pt x="1682" y="5236"/>
                  </a:lnTo>
                  <a:lnTo>
                    <a:pt x="1778" y="5188"/>
                  </a:lnTo>
                  <a:lnTo>
                    <a:pt x="2018" y="5092"/>
                  </a:lnTo>
                  <a:lnTo>
                    <a:pt x="2258" y="4948"/>
                  </a:lnTo>
                  <a:lnTo>
                    <a:pt x="2546" y="4755"/>
                  </a:lnTo>
                  <a:lnTo>
                    <a:pt x="3075" y="4323"/>
                  </a:lnTo>
                  <a:lnTo>
                    <a:pt x="3363" y="4035"/>
                  </a:lnTo>
                  <a:lnTo>
                    <a:pt x="3411" y="4035"/>
                  </a:lnTo>
                  <a:lnTo>
                    <a:pt x="3219" y="4323"/>
                  </a:lnTo>
                  <a:lnTo>
                    <a:pt x="2979" y="4851"/>
                  </a:lnTo>
                  <a:lnTo>
                    <a:pt x="2882" y="5140"/>
                  </a:lnTo>
                  <a:lnTo>
                    <a:pt x="2834" y="5380"/>
                  </a:lnTo>
                  <a:lnTo>
                    <a:pt x="2834" y="5524"/>
                  </a:lnTo>
                  <a:lnTo>
                    <a:pt x="2882" y="5620"/>
                  </a:lnTo>
                  <a:lnTo>
                    <a:pt x="2931" y="5668"/>
                  </a:lnTo>
                  <a:lnTo>
                    <a:pt x="3027" y="5620"/>
                  </a:lnTo>
                  <a:lnTo>
                    <a:pt x="3171" y="5572"/>
                  </a:lnTo>
                  <a:lnTo>
                    <a:pt x="3507" y="5236"/>
                  </a:lnTo>
                  <a:lnTo>
                    <a:pt x="3891" y="4803"/>
                  </a:lnTo>
                  <a:lnTo>
                    <a:pt x="4227" y="4323"/>
                  </a:lnTo>
                  <a:lnTo>
                    <a:pt x="4515" y="4371"/>
                  </a:lnTo>
                  <a:lnTo>
                    <a:pt x="4755" y="4323"/>
                  </a:lnTo>
                  <a:lnTo>
                    <a:pt x="4996" y="4227"/>
                  </a:lnTo>
                  <a:lnTo>
                    <a:pt x="5236" y="4131"/>
                  </a:lnTo>
                  <a:lnTo>
                    <a:pt x="5524" y="3939"/>
                  </a:lnTo>
                  <a:lnTo>
                    <a:pt x="5764" y="3699"/>
                  </a:lnTo>
                  <a:lnTo>
                    <a:pt x="5956" y="3411"/>
                  </a:lnTo>
                  <a:lnTo>
                    <a:pt x="6052" y="3075"/>
                  </a:lnTo>
                  <a:lnTo>
                    <a:pt x="6148" y="2738"/>
                  </a:lnTo>
                  <a:lnTo>
                    <a:pt x="6100" y="2402"/>
                  </a:lnTo>
                  <a:lnTo>
                    <a:pt x="6052" y="2066"/>
                  </a:lnTo>
                  <a:lnTo>
                    <a:pt x="5908" y="1778"/>
                  </a:lnTo>
                  <a:lnTo>
                    <a:pt x="5476" y="1009"/>
                  </a:lnTo>
                  <a:lnTo>
                    <a:pt x="5332" y="769"/>
                  </a:lnTo>
                  <a:lnTo>
                    <a:pt x="5092" y="529"/>
                  </a:lnTo>
                  <a:lnTo>
                    <a:pt x="4852" y="385"/>
                  </a:lnTo>
                  <a:lnTo>
                    <a:pt x="4611" y="241"/>
                  </a:lnTo>
                  <a:lnTo>
                    <a:pt x="4323" y="193"/>
                  </a:lnTo>
                  <a:lnTo>
                    <a:pt x="4035" y="145"/>
                  </a:lnTo>
                  <a:lnTo>
                    <a:pt x="3699" y="145"/>
                  </a:lnTo>
                  <a:lnTo>
                    <a:pt x="3411" y="241"/>
                  </a:lnTo>
                  <a:lnTo>
                    <a:pt x="2834" y="145"/>
                  </a:lnTo>
                  <a:lnTo>
                    <a:pt x="2018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11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extrusionOk="0">
                  <a:moveTo>
                    <a:pt x="15368" y="1"/>
                  </a:moveTo>
                  <a:lnTo>
                    <a:pt x="14984" y="49"/>
                  </a:ln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11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fill="none" extrusionOk="0">
                  <a:moveTo>
                    <a:pt x="14552" y="193"/>
                  </a:move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lnTo>
                    <a:pt x="15368" y="1"/>
                  </a:lnTo>
                  <a:lnTo>
                    <a:pt x="14984" y="49"/>
                  </a:lnTo>
                  <a:lnTo>
                    <a:pt x="14552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11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extrusionOk="0">
                  <a:moveTo>
                    <a:pt x="9029" y="1"/>
                  </a:moveTo>
                  <a:lnTo>
                    <a:pt x="8405" y="241"/>
                  </a:lnTo>
                  <a:lnTo>
                    <a:pt x="7445" y="625"/>
                  </a:lnTo>
                  <a:lnTo>
                    <a:pt x="5043" y="1633"/>
                  </a:lnTo>
                  <a:lnTo>
                    <a:pt x="1922" y="2978"/>
                  </a:lnTo>
                  <a:lnTo>
                    <a:pt x="1634" y="2834"/>
                  </a:lnTo>
                  <a:lnTo>
                    <a:pt x="1393" y="2786"/>
                  </a:lnTo>
                  <a:lnTo>
                    <a:pt x="1153" y="2738"/>
                  </a:lnTo>
                  <a:lnTo>
                    <a:pt x="1057" y="2786"/>
                  </a:lnTo>
                  <a:lnTo>
                    <a:pt x="1009" y="2882"/>
                  </a:lnTo>
                  <a:lnTo>
                    <a:pt x="1009" y="3122"/>
                  </a:lnTo>
                  <a:lnTo>
                    <a:pt x="1057" y="3362"/>
                  </a:lnTo>
                  <a:lnTo>
                    <a:pt x="1105" y="3458"/>
                  </a:lnTo>
                  <a:lnTo>
                    <a:pt x="1009" y="3458"/>
                  </a:lnTo>
                  <a:lnTo>
                    <a:pt x="721" y="3410"/>
                  </a:lnTo>
                  <a:lnTo>
                    <a:pt x="577" y="3458"/>
                  </a:lnTo>
                  <a:lnTo>
                    <a:pt x="385" y="3506"/>
                  </a:lnTo>
                  <a:lnTo>
                    <a:pt x="241" y="3602"/>
                  </a:lnTo>
                  <a:lnTo>
                    <a:pt x="49" y="3698"/>
                  </a:lnTo>
                  <a:lnTo>
                    <a:pt x="1" y="3843"/>
                  </a:lnTo>
                  <a:lnTo>
                    <a:pt x="1" y="4035"/>
                  </a:lnTo>
                  <a:lnTo>
                    <a:pt x="49" y="4515"/>
                  </a:lnTo>
                  <a:lnTo>
                    <a:pt x="241" y="5139"/>
                  </a:lnTo>
                  <a:lnTo>
                    <a:pt x="481" y="5764"/>
                  </a:lnTo>
                  <a:lnTo>
                    <a:pt x="913" y="6964"/>
                  </a:lnTo>
                  <a:lnTo>
                    <a:pt x="1153" y="7492"/>
                  </a:lnTo>
                  <a:lnTo>
                    <a:pt x="1345" y="7588"/>
                  </a:lnTo>
                  <a:lnTo>
                    <a:pt x="1441" y="7637"/>
                  </a:lnTo>
                  <a:lnTo>
                    <a:pt x="1538" y="7588"/>
                  </a:lnTo>
                  <a:lnTo>
                    <a:pt x="1634" y="7540"/>
                  </a:lnTo>
                  <a:lnTo>
                    <a:pt x="1682" y="7444"/>
                  </a:lnTo>
                  <a:lnTo>
                    <a:pt x="1682" y="7396"/>
                  </a:lnTo>
                  <a:lnTo>
                    <a:pt x="2114" y="7492"/>
                  </a:lnTo>
                  <a:lnTo>
                    <a:pt x="2210" y="7492"/>
                  </a:lnTo>
                  <a:lnTo>
                    <a:pt x="2306" y="7444"/>
                  </a:lnTo>
                  <a:lnTo>
                    <a:pt x="2402" y="7396"/>
                  </a:lnTo>
                  <a:lnTo>
                    <a:pt x="2450" y="7300"/>
                  </a:lnTo>
                  <a:lnTo>
                    <a:pt x="2498" y="7060"/>
                  </a:lnTo>
                  <a:lnTo>
                    <a:pt x="2498" y="6964"/>
                  </a:lnTo>
                  <a:lnTo>
                    <a:pt x="8501" y="5187"/>
                  </a:lnTo>
                  <a:lnTo>
                    <a:pt x="90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11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fill="none" extrusionOk="0">
                  <a:moveTo>
                    <a:pt x="1153" y="7492"/>
                  </a:moveTo>
                  <a:lnTo>
                    <a:pt x="1153" y="7492"/>
                  </a:lnTo>
                  <a:lnTo>
                    <a:pt x="913" y="6964"/>
                  </a:lnTo>
                  <a:lnTo>
                    <a:pt x="481" y="5764"/>
                  </a:lnTo>
                  <a:lnTo>
                    <a:pt x="241" y="5139"/>
                  </a:lnTo>
                  <a:lnTo>
                    <a:pt x="49" y="4515"/>
                  </a:lnTo>
                  <a:lnTo>
                    <a:pt x="1" y="4035"/>
                  </a:lnTo>
                  <a:lnTo>
                    <a:pt x="1" y="3843"/>
                  </a:lnTo>
                  <a:lnTo>
                    <a:pt x="49" y="3698"/>
                  </a:lnTo>
                  <a:lnTo>
                    <a:pt x="49" y="3698"/>
                  </a:lnTo>
                  <a:lnTo>
                    <a:pt x="241" y="3602"/>
                  </a:lnTo>
                  <a:lnTo>
                    <a:pt x="385" y="3506"/>
                  </a:lnTo>
                  <a:lnTo>
                    <a:pt x="577" y="3458"/>
                  </a:lnTo>
                  <a:lnTo>
                    <a:pt x="721" y="3410"/>
                  </a:lnTo>
                  <a:lnTo>
                    <a:pt x="1009" y="3458"/>
                  </a:lnTo>
                  <a:lnTo>
                    <a:pt x="1105" y="3458"/>
                  </a:lnTo>
                  <a:lnTo>
                    <a:pt x="1105" y="3458"/>
                  </a:lnTo>
                  <a:lnTo>
                    <a:pt x="1057" y="3362"/>
                  </a:lnTo>
                  <a:lnTo>
                    <a:pt x="1009" y="3122"/>
                  </a:lnTo>
                  <a:lnTo>
                    <a:pt x="1009" y="2882"/>
                  </a:lnTo>
                  <a:lnTo>
                    <a:pt x="1057" y="2786"/>
                  </a:lnTo>
                  <a:lnTo>
                    <a:pt x="1153" y="2738"/>
                  </a:lnTo>
                  <a:lnTo>
                    <a:pt x="1153" y="2738"/>
                  </a:lnTo>
                  <a:lnTo>
                    <a:pt x="1393" y="2786"/>
                  </a:lnTo>
                  <a:lnTo>
                    <a:pt x="1634" y="2834"/>
                  </a:lnTo>
                  <a:lnTo>
                    <a:pt x="1922" y="2978"/>
                  </a:lnTo>
                  <a:lnTo>
                    <a:pt x="1922" y="2978"/>
                  </a:lnTo>
                  <a:lnTo>
                    <a:pt x="5043" y="1633"/>
                  </a:lnTo>
                  <a:lnTo>
                    <a:pt x="7445" y="625"/>
                  </a:lnTo>
                  <a:lnTo>
                    <a:pt x="8405" y="241"/>
                  </a:lnTo>
                  <a:lnTo>
                    <a:pt x="9029" y="1"/>
                  </a:lnTo>
                  <a:lnTo>
                    <a:pt x="8501" y="5187"/>
                  </a:lnTo>
                  <a:lnTo>
                    <a:pt x="2498" y="6964"/>
                  </a:lnTo>
                  <a:lnTo>
                    <a:pt x="2498" y="6964"/>
                  </a:lnTo>
                  <a:lnTo>
                    <a:pt x="2498" y="7060"/>
                  </a:lnTo>
                  <a:lnTo>
                    <a:pt x="2450" y="7300"/>
                  </a:lnTo>
                  <a:lnTo>
                    <a:pt x="2402" y="7396"/>
                  </a:lnTo>
                  <a:lnTo>
                    <a:pt x="2306" y="7444"/>
                  </a:lnTo>
                  <a:lnTo>
                    <a:pt x="2210" y="7492"/>
                  </a:lnTo>
                  <a:lnTo>
                    <a:pt x="2114" y="7492"/>
                  </a:lnTo>
                  <a:lnTo>
                    <a:pt x="2114" y="7492"/>
                  </a:lnTo>
                  <a:lnTo>
                    <a:pt x="1682" y="7396"/>
                  </a:lnTo>
                  <a:lnTo>
                    <a:pt x="1682" y="7396"/>
                  </a:lnTo>
                  <a:lnTo>
                    <a:pt x="1682" y="7444"/>
                  </a:lnTo>
                  <a:lnTo>
                    <a:pt x="1634" y="7540"/>
                  </a:lnTo>
                  <a:lnTo>
                    <a:pt x="1538" y="7588"/>
                  </a:lnTo>
                  <a:lnTo>
                    <a:pt x="1441" y="7637"/>
                  </a:lnTo>
                  <a:lnTo>
                    <a:pt x="1345" y="7588"/>
                  </a:lnTo>
                  <a:lnTo>
                    <a:pt x="1153" y="7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11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extrusionOk="0">
                  <a:moveTo>
                    <a:pt x="817" y="1"/>
                  </a:move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11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fill="none" extrusionOk="0">
                  <a:moveTo>
                    <a:pt x="817" y="1"/>
                  </a:moveTo>
                  <a:lnTo>
                    <a:pt x="817" y="1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11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extrusionOk="0">
                  <a:moveTo>
                    <a:pt x="7493" y="0"/>
                  </a:move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11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fill="none" extrusionOk="0">
                  <a:moveTo>
                    <a:pt x="7493" y="0"/>
                  </a:moveTo>
                  <a:lnTo>
                    <a:pt x="7493" y="0"/>
                  </a:ln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11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extrusionOk="0">
                  <a:moveTo>
                    <a:pt x="1" y="0"/>
                  </a:move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11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11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extrusionOk="0">
                  <a:moveTo>
                    <a:pt x="720" y="0"/>
                  </a:move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11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fill="none" extrusionOk="0">
                  <a:moveTo>
                    <a:pt x="720" y="0"/>
                  </a:moveTo>
                  <a:lnTo>
                    <a:pt x="720" y="0"/>
                  </a:ln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11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extrusionOk="0">
                  <a:moveTo>
                    <a:pt x="673" y="1"/>
                  </a:move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11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11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extrusionOk="0">
                  <a:moveTo>
                    <a:pt x="96" y="1"/>
                  </a:move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11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144" y="49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11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106" y="4996"/>
                  </a:lnTo>
                  <a:lnTo>
                    <a:pt x="1490" y="5716"/>
                  </a:lnTo>
                  <a:lnTo>
                    <a:pt x="1730" y="6052"/>
                  </a:lnTo>
                  <a:lnTo>
                    <a:pt x="2018" y="6388"/>
                  </a:lnTo>
                  <a:lnTo>
                    <a:pt x="2306" y="6580"/>
                  </a:lnTo>
                  <a:lnTo>
                    <a:pt x="2450" y="6628"/>
                  </a:lnTo>
                  <a:lnTo>
                    <a:pt x="2642" y="6628"/>
                  </a:lnTo>
                  <a:lnTo>
                    <a:pt x="2738" y="6532"/>
                  </a:lnTo>
                  <a:lnTo>
                    <a:pt x="2834" y="6340"/>
                  </a:lnTo>
                  <a:lnTo>
                    <a:pt x="2931" y="6004"/>
                  </a:lnTo>
                  <a:lnTo>
                    <a:pt x="3027" y="5572"/>
                  </a:lnTo>
                  <a:lnTo>
                    <a:pt x="3171" y="4563"/>
                  </a:lnTo>
                  <a:lnTo>
                    <a:pt x="3267" y="3411"/>
                  </a:lnTo>
                  <a:lnTo>
                    <a:pt x="3315" y="2258"/>
                  </a:lnTo>
                  <a:lnTo>
                    <a:pt x="3315" y="1202"/>
                  </a:lnTo>
                  <a:lnTo>
                    <a:pt x="3315" y="481"/>
                  </a:lnTo>
                  <a:lnTo>
                    <a:pt x="3267" y="145"/>
                  </a:lnTo>
                  <a:lnTo>
                    <a:pt x="3171" y="49"/>
                  </a:lnTo>
                  <a:lnTo>
                    <a:pt x="30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11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fill="none" extrusionOk="0">
                  <a:moveTo>
                    <a:pt x="1" y="3411"/>
                  </a:moveTo>
                  <a:lnTo>
                    <a:pt x="1" y="3411"/>
                  </a:lnTo>
                  <a:lnTo>
                    <a:pt x="241" y="3123"/>
                  </a:lnTo>
                  <a:lnTo>
                    <a:pt x="481" y="2834"/>
                  </a:lnTo>
                  <a:lnTo>
                    <a:pt x="625" y="2738"/>
                  </a:lnTo>
                  <a:lnTo>
                    <a:pt x="817" y="2642"/>
                  </a:lnTo>
                  <a:lnTo>
                    <a:pt x="961" y="2642"/>
                  </a:lnTo>
                  <a:lnTo>
                    <a:pt x="1106" y="2690"/>
                  </a:lnTo>
                  <a:lnTo>
                    <a:pt x="1106" y="2690"/>
                  </a:lnTo>
                  <a:lnTo>
                    <a:pt x="1250" y="2834"/>
                  </a:lnTo>
                  <a:lnTo>
                    <a:pt x="1394" y="2978"/>
                  </a:lnTo>
                  <a:lnTo>
                    <a:pt x="1586" y="3315"/>
                  </a:lnTo>
                  <a:lnTo>
                    <a:pt x="1682" y="3603"/>
                  </a:lnTo>
                  <a:lnTo>
                    <a:pt x="1730" y="3747"/>
                  </a:lnTo>
                  <a:lnTo>
                    <a:pt x="1730" y="3747"/>
                  </a:lnTo>
                  <a:lnTo>
                    <a:pt x="1682" y="1922"/>
                  </a:lnTo>
                  <a:lnTo>
                    <a:pt x="1682" y="625"/>
                  </a:lnTo>
                  <a:lnTo>
                    <a:pt x="1730" y="193"/>
                  </a:lnTo>
                  <a:lnTo>
                    <a:pt x="1730" y="97"/>
                  </a:lnTo>
                  <a:lnTo>
                    <a:pt x="1778" y="1"/>
                  </a:lnTo>
                  <a:lnTo>
                    <a:pt x="1778" y="1"/>
                  </a:lnTo>
                  <a:lnTo>
                    <a:pt x="2114" y="1"/>
                  </a:lnTo>
                  <a:lnTo>
                    <a:pt x="2546" y="1"/>
                  </a:lnTo>
                  <a:lnTo>
                    <a:pt x="3027" y="1"/>
                  </a:lnTo>
                  <a:lnTo>
                    <a:pt x="3171" y="49"/>
                  </a:lnTo>
                  <a:lnTo>
                    <a:pt x="3267" y="145"/>
                  </a:lnTo>
                  <a:lnTo>
                    <a:pt x="3267" y="145"/>
                  </a:lnTo>
                  <a:lnTo>
                    <a:pt x="3315" y="481"/>
                  </a:lnTo>
                  <a:lnTo>
                    <a:pt x="3315" y="1202"/>
                  </a:lnTo>
                  <a:lnTo>
                    <a:pt x="3315" y="2258"/>
                  </a:lnTo>
                  <a:lnTo>
                    <a:pt x="3267" y="3411"/>
                  </a:lnTo>
                  <a:lnTo>
                    <a:pt x="3171" y="4563"/>
                  </a:lnTo>
                  <a:lnTo>
                    <a:pt x="3027" y="5572"/>
                  </a:lnTo>
                  <a:lnTo>
                    <a:pt x="2931" y="6004"/>
                  </a:lnTo>
                  <a:lnTo>
                    <a:pt x="2834" y="6340"/>
                  </a:lnTo>
                  <a:lnTo>
                    <a:pt x="2738" y="6532"/>
                  </a:lnTo>
                  <a:lnTo>
                    <a:pt x="2642" y="6628"/>
                  </a:lnTo>
                  <a:lnTo>
                    <a:pt x="2594" y="6628"/>
                  </a:lnTo>
                  <a:lnTo>
                    <a:pt x="2594" y="6628"/>
                  </a:lnTo>
                  <a:lnTo>
                    <a:pt x="2450" y="6628"/>
                  </a:lnTo>
                  <a:lnTo>
                    <a:pt x="2306" y="6580"/>
                  </a:lnTo>
                  <a:lnTo>
                    <a:pt x="2018" y="6388"/>
                  </a:lnTo>
                  <a:lnTo>
                    <a:pt x="1730" y="6052"/>
                  </a:lnTo>
                  <a:lnTo>
                    <a:pt x="1490" y="5716"/>
                  </a:lnTo>
                  <a:lnTo>
                    <a:pt x="1106" y="4996"/>
                  </a:lnTo>
                  <a:lnTo>
                    <a:pt x="961" y="4659"/>
                  </a:lnTo>
                  <a:lnTo>
                    <a:pt x="961" y="4659"/>
                  </a:lnTo>
                  <a:lnTo>
                    <a:pt x="769" y="4515"/>
                  </a:lnTo>
                  <a:lnTo>
                    <a:pt x="385" y="4179"/>
                  </a:lnTo>
                  <a:lnTo>
                    <a:pt x="193" y="3987"/>
                  </a:lnTo>
                  <a:lnTo>
                    <a:pt x="49" y="3795"/>
                  </a:lnTo>
                  <a:lnTo>
                    <a:pt x="1" y="3603"/>
                  </a:lnTo>
                  <a:lnTo>
                    <a:pt x="1" y="3507"/>
                  </a:lnTo>
                  <a:lnTo>
                    <a:pt x="1" y="34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11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extrusionOk="0">
                  <a:moveTo>
                    <a:pt x="2498" y="1"/>
                  </a:moveTo>
                  <a:lnTo>
                    <a:pt x="2114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11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114" y="49"/>
                  </a:lnTo>
                  <a:lnTo>
                    <a:pt x="1826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546" y="6676"/>
                  </a:lnTo>
                  <a:lnTo>
                    <a:pt x="2546" y="6676"/>
                  </a:lnTo>
                  <a:lnTo>
                    <a:pt x="2642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111"/>
            <p:cNvSpPr/>
            <p:nvPr/>
          </p:nvSpPr>
          <p:spPr>
            <a:xfrm>
              <a:off x="2428050" y="1828525"/>
              <a:ext cx="70875" cy="164525"/>
            </a:xfrm>
            <a:custGeom>
              <a:avLst/>
              <a:gdLst/>
              <a:ahLst/>
              <a:cxnLst/>
              <a:rect l="l" t="t" r="r" b="b"/>
              <a:pathLst>
                <a:path w="2835" h="6581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058" y="4899"/>
                  </a:lnTo>
                  <a:lnTo>
                    <a:pt x="1394" y="5476"/>
                  </a:lnTo>
                  <a:lnTo>
                    <a:pt x="1586" y="5812"/>
                  </a:lnTo>
                  <a:lnTo>
                    <a:pt x="1778" y="6100"/>
                  </a:lnTo>
                  <a:lnTo>
                    <a:pt x="2018" y="6388"/>
                  </a:lnTo>
                  <a:lnTo>
                    <a:pt x="2258" y="6580"/>
                  </a:lnTo>
                  <a:lnTo>
                    <a:pt x="2354" y="6292"/>
                  </a:lnTo>
                  <a:lnTo>
                    <a:pt x="2450" y="5956"/>
                  </a:lnTo>
                  <a:lnTo>
                    <a:pt x="2594" y="5140"/>
                  </a:lnTo>
                  <a:lnTo>
                    <a:pt x="2690" y="4227"/>
                  </a:lnTo>
                  <a:lnTo>
                    <a:pt x="2738" y="3219"/>
                  </a:lnTo>
                  <a:lnTo>
                    <a:pt x="2834" y="1298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111"/>
            <p:cNvSpPr/>
            <p:nvPr/>
          </p:nvSpPr>
          <p:spPr>
            <a:xfrm>
              <a:off x="2455675" y="1946200"/>
              <a:ext cx="38450" cy="46850"/>
            </a:xfrm>
            <a:custGeom>
              <a:avLst/>
              <a:gdLst/>
              <a:ahLst/>
              <a:cxnLst/>
              <a:rect l="l" t="t" r="r" b="b"/>
              <a:pathLst>
                <a:path w="1538" h="1874" extrusionOk="0">
                  <a:moveTo>
                    <a:pt x="1153" y="0"/>
                  </a:moveTo>
                  <a:lnTo>
                    <a:pt x="721" y="48"/>
                  </a:lnTo>
                  <a:lnTo>
                    <a:pt x="385" y="192"/>
                  </a:lnTo>
                  <a:lnTo>
                    <a:pt x="1" y="289"/>
                  </a:lnTo>
                  <a:lnTo>
                    <a:pt x="241" y="721"/>
                  </a:lnTo>
                  <a:lnTo>
                    <a:pt x="529" y="1153"/>
                  </a:lnTo>
                  <a:lnTo>
                    <a:pt x="817" y="1585"/>
                  </a:lnTo>
                  <a:lnTo>
                    <a:pt x="1009" y="1729"/>
                  </a:lnTo>
                  <a:lnTo>
                    <a:pt x="1153" y="1873"/>
                  </a:lnTo>
                  <a:lnTo>
                    <a:pt x="1297" y="1489"/>
                  </a:lnTo>
                  <a:lnTo>
                    <a:pt x="1393" y="105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11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01" y="1"/>
                  </a:moveTo>
                  <a:lnTo>
                    <a:pt x="1057" y="49"/>
                  </a:lnTo>
                  <a:lnTo>
                    <a:pt x="673" y="289"/>
                  </a:lnTo>
                  <a:lnTo>
                    <a:pt x="288" y="529"/>
                  </a:lnTo>
                  <a:lnTo>
                    <a:pt x="48" y="721"/>
                  </a:lnTo>
                  <a:lnTo>
                    <a:pt x="0" y="817"/>
                  </a:lnTo>
                  <a:lnTo>
                    <a:pt x="48" y="913"/>
                  </a:lnTo>
                  <a:lnTo>
                    <a:pt x="288" y="1297"/>
                  </a:lnTo>
                  <a:lnTo>
                    <a:pt x="961" y="2354"/>
                  </a:lnTo>
                  <a:lnTo>
                    <a:pt x="2017" y="3891"/>
                  </a:lnTo>
                  <a:lnTo>
                    <a:pt x="1921" y="3795"/>
                  </a:lnTo>
                  <a:lnTo>
                    <a:pt x="1633" y="3603"/>
                  </a:lnTo>
                  <a:lnTo>
                    <a:pt x="1297" y="3411"/>
                  </a:lnTo>
                  <a:lnTo>
                    <a:pt x="1105" y="3363"/>
                  </a:lnTo>
                  <a:lnTo>
                    <a:pt x="913" y="3363"/>
                  </a:lnTo>
                  <a:lnTo>
                    <a:pt x="769" y="3411"/>
                  </a:lnTo>
                  <a:lnTo>
                    <a:pt x="625" y="3507"/>
                  </a:lnTo>
                  <a:lnTo>
                    <a:pt x="529" y="3603"/>
                  </a:lnTo>
                  <a:lnTo>
                    <a:pt x="480" y="3795"/>
                  </a:lnTo>
                  <a:lnTo>
                    <a:pt x="384" y="4179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161" y="5284"/>
                  </a:lnTo>
                  <a:lnTo>
                    <a:pt x="2882" y="5668"/>
                  </a:lnTo>
                  <a:lnTo>
                    <a:pt x="3314" y="5812"/>
                  </a:lnTo>
                  <a:lnTo>
                    <a:pt x="3698" y="5956"/>
                  </a:lnTo>
                  <a:lnTo>
                    <a:pt x="4034" y="5956"/>
                  </a:lnTo>
                  <a:lnTo>
                    <a:pt x="4178" y="5908"/>
                  </a:lnTo>
                  <a:lnTo>
                    <a:pt x="4323" y="5860"/>
                  </a:lnTo>
                  <a:lnTo>
                    <a:pt x="4323" y="5764"/>
                  </a:lnTo>
                  <a:lnTo>
                    <a:pt x="4371" y="5716"/>
                  </a:lnTo>
                  <a:lnTo>
                    <a:pt x="4371" y="5428"/>
                  </a:lnTo>
                  <a:lnTo>
                    <a:pt x="4274" y="5140"/>
                  </a:lnTo>
                  <a:lnTo>
                    <a:pt x="4130" y="4707"/>
                  </a:lnTo>
                  <a:lnTo>
                    <a:pt x="3698" y="3795"/>
                  </a:lnTo>
                  <a:lnTo>
                    <a:pt x="3122" y="2786"/>
                  </a:lnTo>
                  <a:lnTo>
                    <a:pt x="2498" y="1778"/>
                  </a:lnTo>
                  <a:lnTo>
                    <a:pt x="1969" y="913"/>
                  </a:lnTo>
                  <a:lnTo>
                    <a:pt x="1537" y="289"/>
                  </a:lnTo>
                  <a:lnTo>
                    <a:pt x="1345" y="49"/>
                  </a:lnTo>
                  <a:lnTo>
                    <a:pt x="1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11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384" y="4563"/>
                  </a:moveTo>
                  <a:lnTo>
                    <a:pt x="384" y="4563"/>
                  </a:lnTo>
                  <a:lnTo>
                    <a:pt x="384" y="4179"/>
                  </a:lnTo>
                  <a:lnTo>
                    <a:pt x="480" y="3795"/>
                  </a:lnTo>
                  <a:lnTo>
                    <a:pt x="529" y="3603"/>
                  </a:lnTo>
                  <a:lnTo>
                    <a:pt x="625" y="3507"/>
                  </a:lnTo>
                  <a:lnTo>
                    <a:pt x="769" y="3411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1105" y="3363"/>
                  </a:lnTo>
                  <a:lnTo>
                    <a:pt x="1297" y="3411"/>
                  </a:lnTo>
                  <a:lnTo>
                    <a:pt x="1633" y="3603"/>
                  </a:lnTo>
                  <a:lnTo>
                    <a:pt x="1921" y="3795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961" y="2354"/>
                  </a:lnTo>
                  <a:lnTo>
                    <a:pt x="288" y="1297"/>
                  </a:lnTo>
                  <a:lnTo>
                    <a:pt x="48" y="913"/>
                  </a:lnTo>
                  <a:lnTo>
                    <a:pt x="0" y="81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288" y="529"/>
                  </a:lnTo>
                  <a:lnTo>
                    <a:pt x="673" y="289"/>
                  </a:lnTo>
                  <a:lnTo>
                    <a:pt x="1057" y="49"/>
                  </a:lnTo>
                  <a:lnTo>
                    <a:pt x="1201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537" y="289"/>
                  </a:lnTo>
                  <a:lnTo>
                    <a:pt x="1969" y="913"/>
                  </a:lnTo>
                  <a:lnTo>
                    <a:pt x="2498" y="1778"/>
                  </a:lnTo>
                  <a:lnTo>
                    <a:pt x="3122" y="2786"/>
                  </a:lnTo>
                  <a:lnTo>
                    <a:pt x="3698" y="3795"/>
                  </a:lnTo>
                  <a:lnTo>
                    <a:pt x="4130" y="4707"/>
                  </a:lnTo>
                  <a:lnTo>
                    <a:pt x="4274" y="5140"/>
                  </a:lnTo>
                  <a:lnTo>
                    <a:pt x="4371" y="5428"/>
                  </a:lnTo>
                  <a:lnTo>
                    <a:pt x="4371" y="5716"/>
                  </a:lnTo>
                  <a:lnTo>
                    <a:pt x="4323" y="5764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178" y="5908"/>
                  </a:lnTo>
                  <a:lnTo>
                    <a:pt x="4034" y="5956"/>
                  </a:lnTo>
                  <a:lnTo>
                    <a:pt x="3698" y="5956"/>
                  </a:lnTo>
                  <a:lnTo>
                    <a:pt x="3314" y="5812"/>
                  </a:lnTo>
                  <a:lnTo>
                    <a:pt x="2882" y="5668"/>
                  </a:lnTo>
                  <a:lnTo>
                    <a:pt x="2161" y="5284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1633" y="5043"/>
                  </a:lnTo>
                  <a:lnTo>
                    <a:pt x="1153" y="4995"/>
                  </a:lnTo>
                  <a:lnTo>
                    <a:pt x="865" y="4899"/>
                  </a:lnTo>
                  <a:lnTo>
                    <a:pt x="625" y="4851"/>
                  </a:lnTo>
                  <a:lnTo>
                    <a:pt x="432" y="4707"/>
                  </a:lnTo>
                  <a:lnTo>
                    <a:pt x="384" y="4659"/>
                  </a:lnTo>
                  <a:lnTo>
                    <a:pt x="384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11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49" y="1"/>
                  </a:move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11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1009" y="3363"/>
                  </a:lnTo>
                  <a:lnTo>
                    <a:pt x="1009" y="3363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865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111"/>
            <p:cNvSpPr/>
            <p:nvPr/>
          </p:nvSpPr>
          <p:spPr>
            <a:xfrm>
              <a:off x="2630975" y="1636425"/>
              <a:ext cx="99675" cy="145300"/>
            </a:xfrm>
            <a:custGeom>
              <a:avLst/>
              <a:gdLst/>
              <a:ahLst/>
              <a:cxnLst/>
              <a:rect l="l" t="t" r="r" b="b"/>
              <a:pathLst>
                <a:path w="3987" h="5812" extrusionOk="0">
                  <a:moveTo>
                    <a:pt x="865" y="1"/>
                  </a:moveTo>
                  <a:lnTo>
                    <a:pt x="336" y="337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48" y="769"/>
                  </a:lnTo>
                  <a:lnTo>
                    <a:pt x="288" y="1153"/>
                  </a:lnTo>
                  <a:lnTo>
                    <a:pt x="961" y="2210"/>
                  </a:lnTo>
                  <a:lnTo>
                    <a:pt x="2017" y="3747"/>
                  </a:lnTo>
                  <a:lnTo>
                    <a:pt x="1921" y="3651"/>
                  </a:lnTo>
                  <a:lnTo>
                    <a:pt x="1633" y="3459"/>
                  </a:lnTo>
                  <a:lnTo>
                    <a:pt x="1297" y="3267"/>
                  </a:lnTo>
                  <a:lnTo>
                    <a:pt x="1105" y="3219"/>
                  </a:lnTo>
                  <a:lnTo>
                    <a:pt x="913" y="3219"/>
                  </a:lnTo>
                  <a:lnTo>
                    <a:pt x="769" y="3267"/>
                  </a:lnTo>
                  <a:lnTo>
                    <a:pt x="625" y="3363"/>
                  </a:lnTo>
                  <a:lnTo>
                    <a:pt x="529" y="3459"/>
                  </a:lnTo>
                  <a:lnTo>
                    <a:pt x="480" y="3651"/>
                  </a:lnTo>
                  <a:lnTo>
                    <a:pt x="384" y="4035"/>
                  </a:lnTo>
                  <a:lnTo>
                    <a:pt x="384" y="4419"/>
                  </a:lnTo>
                  <a:lnTo>
                    <a:pt x="384" y="4515"/>
                  </a:lnTo>
                  <a:lnTo>
                    <a:pt x="432" y="4563"/>
                  </a:lnTo>
                  <a:lnTo>
                    <a:pt x="625" y="4707"/>
                  </a:lnTo>
                  <a:lnTo>
                    <a:pt x="865" y="4755"/>
                  </a:lnTo>
                  <a:lnTo>
                    <a:pt x="1153" y="4851"/>
                  </a:lnTo>
                  <a:lnTo>
                    <a:pt x="1633" y="4899"/>
                  </a:lnTo>
                  <a:lnTo>
                    <a:pt x="1873" y="4947"/>
                  </a:lnTo>
                  <a:lnTo>
                    <a:pt x="2113" y="5092"/>
                  </a:lnTo>
                  <a:lnTo>
                    <a:pt x="2642" y="5380"/>
                  </a:lnTo>
                  <a:lnTo>
                    <a:pt x="3026" y="5572"/>
                  </a:lnTo>
                  <a:lnTo>
                    <a:pt x="3362" y="5716"/>
                  </a:lnTo>
                  <a:lnTo>
                    <a:pt x="3698" y="5812"/>
                  </a:lnTo>
                  <a:lnTo>
                    <a:pt x="3986" y="5812"/>
                  </a:lnTo>
                  <a:lnTo>
                    <a:pt x="3938" y="5524"/>
                  </a:lnTo>
                  <a:lnTo>
                    <a:pt x="3842" y="5188"/>
                  </a:lnTo>
                  <a:lnTo>
                    <a:pt x="3506" y="4467"/>
                  </a:lnTo>
                  <a:lnTo>
                    <a:pt x="3074" y="3603"/>
                  </a:lnTo>
                  <a:lnTo>
                    <a:pt x="2594" y="2738"/>
                  </a:lnTo>
                  <a:lnTo>
                    <a:pt x="1585" y="1105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111"/>
            <p:cNvSpPr/>
            <p:nvPr/>
          </p:nvSpPr>
          <p:spPr>
            <a:xfrm>
              <a:off x="2686200" y="1737300"/>
              <a:ext cx="44450" cy="44425"/>
            </a:xfrm>
            <a:custGeom>
              <a:avLst/>
              <a:gdLst/>
              <a:ahLst/>
              <a:cxnLst/>
              <a:rect l="l" t="t" r="r" b="b"/>
              <a:pathLst>
                <a:path w="1778" h="1777" extrusionOk="0">
                  <a:moveTo>
                    <a:pt x="1105" y="0"/>
                  </a:moveTo>
                  <a:lnTo>
                    <a:pt x="769" y="240"/>
                  </a:lnTo>
                  <a:lnTo>
                    <a:pt x="481" y="528"/>
                  </a:lnTo>
                  <a:lnTo>
                    <a:pt x="193" y="816"/>
                  </a:lnTo>
                  <a:lnTo>
                    <a:pt x="0" y="1105"/>
                  </a:lnTo>
                  <a:lnTo>
                    <a:pt x="385" y="1345"/>
                  </a:lnTo>
                  <a:lnTo>
                    <a:pt x="865" y="1537"/>
                  </a:lnTo>
                  <a:lnTo>
                    <a:pt x="1345" y="1729"/>
                  </a:lnTo>
                  <a:lnTo>
                    <a:pt x="1585" y="1777"/>
                  </a:lnTo>
                  <a:lnTo>
                    <a:pt x="1777" y="1777"/>
                  </a:lnTo>
                  <a:lnTo>
                    <a:pt x="1681" y="1441"/>
                  </a:lnTo>
                  <a:lnTo>
                    <a:pt x="1537" y="1009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11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11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12006" y="17578"/>
                  </a:move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lnTo>
                    <a:pt x="5811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11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6435" y="0"/>
                  </a:lnTo>
                  <a:close/>
                </a:path>
              </a:pathLst>
            </a:custGeom>
            <a:solidFill>
              <a:srgbClr val="FFE4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11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5907" y="0"/>
                  </a:moveTo>
                  <a:lnTo>
                    <a:pt x="5907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8164" y="2594"/>
                  </a:lnTo>
                  <a:lnTo>
                    <a:pt x="8164" y="2594"/>
                  </a:lnTo>
                  <a:lnTo>
                    <a:pt x="7876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6435" y="0"/>
                  </a:lnTo>
                  <a:lnTo>
                    <a:pt x="59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11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extrusionOk="0">
                  <a:moveTo>
                    <a:pt x="193" y="0"/>
                  </a:move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11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fill="none" extrusionOk="0">
                  <a:moveTo>
                    <a:pt x="1393" y="2546"/>
                  </a:move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48" y="433"/>
                  </a:ln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11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11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fill="none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11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11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fill="none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lnTo>
                    <a:pt x="24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11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11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37"/>
                  </a:move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690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11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extrusionOk="0">
                  <a:moveTo>
                    <a:pt x="1634" y="1"/>
                  </a:move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11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lnTo>
                    <a:pt x="1970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11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extrusionOk="0">
                  <a:moveTo>
                    <a:pt x="8933" y="0"/>
                  </a:moveTo>
                  <a:lnTo>
                    <a:pt x="8165" y="48"/>
                  </a:lnTo>
                  <a:lnTo>
                    <a:pt x="7444" y="192"/>
                  </a:lnTo>
                  <a:lnTo>
                    <a:pt x="6676" y="385"/>
                  </a:lnTo>
                  <a:lnTo>
                    <a:pt x="5908" y="673"/>
                  </a:lnTo>
                  <a:lnTo>
                    <a:pt x="5235" y="1009"/>
                  </a:lnTo>
                  <a:lnTo>
                    <a:pt x="4515" y="1441"/>
                  </a:lnTo>
                  <a:lnTo>
                    <a:pt x="3891" y="1873"/>
                  </a:lnTo>
                  <a:lnTo>
                    <a:pt x="3266" y="2402"/>
                  </a:lnTo>
                  <a:lnTo>
                    <a:pt x="2738" y="2930"/>
                  </a:lnTo>
                  <a:lnTo>
                    <a:pt x="2210" y="3554"/>
                  </a:lnTo>
                  <a:lnTo>
                    <a:pt x="1777" y="4227"/>
                  </a:lnTo>
                  <a:lnTo>
                    <a:pt x="1105" y="5283"/>
                  </a:lnTo>
                  <a:lnTo>
                    <a:pt x="721" y="6004"/>
                  </a:lnTo>
                  <a:lnTo>
                    <a:pt x="433" y="6676"/>
                  </a:lnTo>
                  <a:lnTo>
                    <a:pt x="241" y="7396"/>
                  </a:lnTo>
                  <a:lnTo>
                    <a:pt x="97" y="8165"/>
                  </a:lnTo>
                  <a:lnTo>
                    <a:pt x="1" y="8885"/>
                  </a:lnTo>
                  <a:lnTo>
                    <a:pt x="1" y="9605"/>
                  </a:lnTo>
                  <a:lnTo>
                    <a:pt x="97" y="10374"/>
                  </a:lnTo>
                  <a:lnTo>
                    <a:pt x="241" y="11094"/>
                  </a:lnTo>
                  <a:lnTo>
                    <a:pt x="433" y="11767"/>
                  </a:lnTo>
                  <a:lnTo>
                    <a:pt x="721" y="12487"/>
                  </a:lnTo>
                  <a:lnTo>
                    <a:pt x="1057" y="13111"/>
                  </a:lnTo>
                  <a:lnTo>
                    <a:pt x="1441" y="13736"/>
                  </a:lnTo>
                  <a:lnTo>
                    <a:pt x="1922" y="14312"/>
                  </a:lnTo>
                  <a:lnTo>
                    <a:pt x="2450" y="14888"/>
                  </a:lnTo>
                  <a:lnTo>
                    <a:pt x="3026" y="15368"/>
                  </a:lnTo>
                  <a:lnTo>
                    <a:pt x="3698" y="15801"/>
                  </a:lnTo>
                  <a:lnTo>
                    <a:pt x="6484" y="17482"/>
                  </a:lnTo>
                  <a:lnTo>
                    <a:pt x="7204" y="17866"/>
                  </a:lnTo>
                  <a:lnTo>
                    <a:pt x="7925" y="18202"/>
                  </a:lnTo>
                  <a:lnTo>
                    <a:pt x="8693" y="18442"/>
                  </a:lnTo>
                  <a:lnTo>
                    <a:pt x="9510" y="18634"/>
                  </a:lnTo>
                  <a:lnTo>
                    <a:pt x="10326" y="18778"/>
                  </a:lnTo>
                  <a:lnTo>
                    <a:pt x="11094" y="18826"/>
                  </a:lnTo>
                  <a:lnTo>
                    <a:pt x="11911" y="18826"/>
                  </a:lnTo>
                  <a:lnTo>
                    <a:pt x="12679" y="18730"/>
                  </a:lnTo>
                  <a:lnTo>
                    <a:pt x="13448" y="18538"/>
                  </a:lnTo>
                  <a:lnTo>
                    <a:pt x="14168" y="18298"/>
                  </a:lnTo>
                  <a:lnTo>
                    <a:pt x="14792" y="17962"/>
                  </a:lnTo>
                  <a:lnTo>
                    <a:pt x="15417" y="17530"/>
                  </a:lnTo>
                  <a:lnTo>
                    <a:pt x="15657" y="17289"/>
                  </a:lnTo>
                  <a:lnTo>
                    <a:pt x="15945" y="17001"/>
                  </a:lnTo>
                  <a:lnTo>
                    <a:pt x="16185" y="16713"/>
                  </a:lnTo>
                  <a:lnTo>
                    <a:pt x="16377" y="16425"/>
                  </a:lnTo>
                  <a:lnTo>
                    <a:pt x="16569" y="16089"/>
                  </a:lnTo>
                  <a:lnTo>
                    <a:pt x="16713" y="15705"/>
                  </a:lnTo>
                  <a:lnTo>
                    <a:pt x="16857" y="15368"/>
                  </a:lnTo>
                  <a:lnTo>
                    <a:pt x="17001" y="14936"/>
                  </a:lnTo>
                  <a:lnTo>
                    <a:pt x="17626" y="13880"/>
                  </a:lnTo>
                  <a:lnTo>
                    <a:pt x="18058" y="13159"/>
                  </a:lnTo>
                  <a:lnTo>
                    <a:pt x="18394" y="12439"/>
                  </a:lnTo>
                  <a:lnTo>
                    <a:pt x="18682" y="11719"/>
                  </a:lnTo>
                  <a:lnTo>
                    <a:pt x="18971" y="10998"/>
                  </a:lnTo>
                  <a:lnTo>
                    <a:pt x="19163" y="10230"/>
                  </a:lnTo>
                  <a:lnTo>
                    <a:pt x="19307" y="9509"/>
                  </a:lnTo>
                  <a:lnTo>
                    <a:pt x="19355" y="8789"/>
                  </a:lnTo>
                  <a:lnTo>
                    <a:pt x="19355" y="8021"/>
                  </a:lnTo>
                  <a:lnTo>
                    <a:pt x="19259" y="7348"/>
                  </a:lnTo>
                  <a:lnTo>
                    <a:pt x="19115" y="6628"/>
                  </a:lnTo>
                  <a:lnTo>
                    <a:pt x="18826" y="5955"/>
                  </a:lnTo>
                  <a:lnTo>
                    <a:pt x="18490" y="5331"/>
                  </a:lnTo>
                  <a:lnTo>
                    <a:pt x="18010" y="4755"/>
                  </a:lnTo>
                  <a:lnTo>
                    <a:pt x="17434" y="4227"/>
                  </a:lnTo>
                  <a:lnTo>
                    <a:pt x="16761" y="3698"/>
                  </a:lnTo>
                  <a:lnTo>
                    <a:pt x="15945" y="3266"/>
                  </a:lnTo>
                  <a:lnTo>
                    <a:pt x="12631" y="961"/>
                  </a:lnTo>
                  <a:lnTo>
                    <a:pt x="11911" y="577"/>
                  </a:lnTo>
                  <a:lnTo>
                    <a:pt x="11190" y="289"/>
                  </a:lnTo>
                  <a:lnTo>
                    <a:pt x="10470" y="144"/>
                  </a:lnTo>
                  <a:lnTo>
                    <a:pt x="9702" y="48"/>
                  </a:lnTo>
                  <a:lnTo>
                    <a:pt x="8933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11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fill="none" extrusionOk="0">
                  <a:moveTo>
                    <a:pt x="12631" y="961"/>
                  </a:moveTo>
                  <a:lnTo>
                    <a:pt x="15945" y="3266"/>
                  </a:lnTo>
                  <a:lnTo>
                    <a:pt x="15945" y="3266"/>
                  </a:lnTo>
                  <a:lnTo>
                    <a:pt x="16761" y="3698"/>
                  </a:lnTo>
                  <a:lnTo>
                    <a:pt x="17434" y="4227"/>
                  </a:lnTo>
                  <a:lnTo>
                    <a:pt x="18010" y="4755"/>
                  </a:lnTo>
                  <a:lnTo>
                    <a:pt x="18490" y="5331"/>
                  </a:lnTo>
                  <a:lnTo>
                    <a:pt x="18826" y="5955"/>
                  </a:lnTo>
                  <a:lnTo>
                    <a:pt x="19115" y="6628"/>
                  </a:lnTo>
                  <a:lnTo>
                    <a:pt x="19259" y="7348"/>
                  </a:lnTo>
                  <a:lnTo>
                    <a:pt x="19355" y="8021"/>
                  </a:lnTo>
                  <a:lnTo>
                    <a:pt x="19355" y="8789"/>
                  </a:lnTo>
                  <a:lnTo>
                    <a:pt x="19307" y="9509"/>
                  </a:lnTo>
                  <a:lnTo>
                    <a:pt x="19163" y="10230"/>
                  </a:lnTo>
                  <a:lnTo>
                    <a:pt x="18971" y="10998"/>
                  </a:lnTo>
                  <a:lnTo>
                    <a:pt x="18682" y="11719"/>
                  </a:lnTo>
                  <a:lnTo>
                    <a:pt x="18394" y="12439"/>
                  </a:lnTo>
                  <a:lnTo>
                    <a:pt x="18058" y="13159"/>
                  </a:lnTo>
                  <a:lnTo>
                    <a:pt x="17626" y="13880"/>
                  </a:lnTo>
                  <a:lnTo>
                    <a:pt x="17001" y="14936"/>
                  </a:lnTo>
                  <a:lnTo>
                    <a:pt x="17001" y="14936"/>
                  </a:lnTo>
                  <a:lnTo>
                    <a:pt x="16857" y="15368"/>
                  </a:lnTo>
                  <a:lnTo>
                    <a:pt x="16713" y="15705"/>
                  </a:lnTo>
                  <a:lnTo>
                    <a:pt x="16569" y="16089"/>
                  </a:lnTo>
                  <a:lnTo>
                    <a:pt x="16377" y="16425"/>
                  </a:lnTo>
                  <a:lnTo>
                    <a:pt x="16185" y="16713"/>
                  </a:lnTo>
                  <a:lnTo>
                    <a:pt x="15945" y="17001"/>
                  </a:lnTo>
                  <a:lnTo>
                    <a:pt x="15657" y="17289"/>
                  </a:lnTo>
                  <a:lnTo>
                    <a:pt x="15417" y="17530"/>
                  </a:lnTo>
                  <a:lnTo>
                    <a:pt x="14792" y="17962"/>
                  </a:lnTo>
                  <a:lnTo>
                    <a:pt x="14168" y="18298"/>
                  </a:lnTo>
                  <a:lnTo>
                    <a:pt x="13448" y="18538"/>
                  </a:lnTo>
                  <a:lnTo>
                    <a:pt x="12679" y="18730"/>
                  </a:lnTo>
                  <a:lnTo>
                    <a:pt x="11911" y="18826"/>
                  </a:lnTo>
                  <a:lnTo>
                    <a:pt x="11094" y="18826"/>
                  </a:lnTo>
                  <a:lnTo>
                    <a:pt x="10326" y="18778"/>
                  </a:lnTo>
                  <a:lnTo>
                    <a:pt x="9510" y="18634"/>
                  </a:lnTo>
                  <a:lnTo>
                    <a:pt x="8693" y="18442"/>
                  </a:lnTo>
                  <a:lnTo>
                    <a:pt x="7925" y="18202"/>
                  </a:lnTo>
                  <a:lnTo>
                    <a:pt x="7204" y="17866"/>
                  </a:lnTo>
                  <a:lnTo>
                    <a:pt x="6484" y="17482"/>
                  </a:lnTo>
                  <a:lnTo>
                    <a:pt x="3698" y="15801"/>
                  </a:lnTo>
                  <a:lnTo>
                    <a:pt x="3698" y="15801"/>
                  </a:lnTo>
                  <a:lnTo>
                    <a:pt x="3026" y="15368"/>
                  </a:lnTo>
                  <a:lnTo>
                    <a:pt x="2450" y="14888"/>
                  </a:lnTo>
                  <a:lnTo>
                    <a:pt x="1922" y="14312"/>
                  </a:lnTo>
                  <a:lnTo>
                    <a:pt x="1441" y="13736"/>
                  </a:lnTo>
                  <a:lnTo>
                    <a:pt x="1057" y="13111"/>
                  </a:lnTo>
                  <a:lnTo>
                    <a:pt x="721" y="12487"/>
                  </a:lnTo>
                  <a:lnTo>
                    <a:pt x="433" y="11767"/>
                  </a:lnTo>
                  <a:lnTo>
                    <a:pt x="241" y="11094"/>
                  </a:lnTo>
                  <a:lnTo>
                    <a:pt x="97" y="10374"/>
                  </a:lnTo>
                  <a:lnTo>
                    <a:pt x="1" y="9605"/>
                  </a:lnTo>
                  <a:lnTo>
                    <a:pt x="1" y="8885"/>
                  </a:lnTo>
                  <a:lnTo>
                    <a:pt x="97" y="8165"/>
                  </a:lnTo>
                  <a:lnTo>
                    <a:pt x="241" y="7396"/>
                  </a:lnTo>
                  <a:lnTo>
                    <a:pt x="433" y="6676"/>
                  </a:lnTo>
                  <a:lnTo>
                    <a:pt x="721" y="6004"/>
                  </a:lnTo>
                  <a:lnTo>
                    <a:pt x="1105" y="5283"/>
                  </a:lnTo>
                  <a:lnTo>
                    <a:pt x="1777" y="4227"/>
                  </a:lnTo>
                  <a:lnTo>
                    <a:pt x="1777" y="4227"/>
                  </a:lnTo>
                  <a:lnTo>
                    <a:pt x="2210" y="3554"/>
                  </a:lnTo>
                  <a:lnTo>
                    <a:pt x="2738" y="2930"/>
                  </a:lnTo>
                  <a:lnTo>
                    <a:pt x="3266" y="2402"/>
                  </a:lnTo>
                  <a:lnTo>
                    <a:pt x="3891" y="1873"/>
                  </a:lnTo>
                  <a:lnTo>
                    <a:pt x="4515" y="1441"/>
                  </a:lnTo>
                  <a:lnTo>
                    <a:pt x="5235" y="1009"/>
                  </a:lnTo>
                  <a:lnTo>
                    <a:pt x="5908" y="673"/>
                  </a:lnTo>
                  <a:lnTo>
                    <a:pt x="6676" y="385"/>
                  </a:lnTo>
                  <a:lnTo>
                    <a:pt x="7444" y="192"/>
                  </a:lnTo>
                  <a:lnTo>
                    <a:pt x="8165" y="48"/>
                  </a:lnTo>
                  <a:lnTo>
                    <a:pt x="8933" y="0"/>
                  </a:lnTo>
                  <a:lnTo>
                    <a:pt x="9702" y="48"/>
                  </a:lnTo>
                  <a:lnTo>
                    <a:pt x="10470" y="144"/>
                  </a:lnTo>
                  <a:lnTo>
                    <a:pt x="11190" y="289"/>
                  </a:lnTo>
                  <a:lnTo>
                    <a:pt x="11911" y="577"/>
                  </a:lnTo>
                  <a:lnTo>
                    <a:pt x="12631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11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11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85"/>
                  </a:move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690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11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extrusionOk="0">
                  <a:moveTo>
                    <a:pt x="1634" y="1"/>
                  </a:move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11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586" y="3603"/>
                  </a:lnTo>
                  <a:lnTo>
                    <a:pt x="1586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111"/>
            <p:cNvSpPr/>
            <p:nvPr/>
          </p:nvSpPr>
          <p:spPr>
            <a:xfrm>
              <a:off x="2770250" y="1151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111"/>
            <p:cNvSpPr/>
            <p:nvPr/>
          </p:nvSpPr>
          <p:spPr>
            <a:xfrm>
              <a:off x="2782250" y="1145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11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extrusionOk="0">
                  <a:moveTo>
                    <a:pt x="1201" y="0"/>
                  </a:move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49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11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fill="none" extrusionOk="0">
                  <a:moveTo>
                    <a:pt x="1490" y="0"/>
                  </a:moveTo>
                  <a:lnTo>
                    <a:pt x="1490" y="0"/>
                  </a:lnTo>
                  <a:lnTo>
                    <a:pt x="1201" y="0"/>
                  </a:ln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970" y="48"/>
                  </a:lnTo>
                  <a:lnTo>
                    <a:pt x="14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11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extrusionOk="0">
                  <a:moveTo>
                    <a:pt x="240" y="0"/>
                  </a:move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11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111"/>
            <p:cNvSpPr/>
            <p:nvPr/>
          </p:nvSpPr>
          <p:spPr>
            <a:xfrm>
              <a:off x="2412450" y="860825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537" y="1"/>
                  </a:moveTo>
                  <a:lnTo>
                    <a:pt x="1105" y="97"/>
                  </a:lnTo>
                  <a:lnTo>
                    <a:pt x="721" y="241"/>
                  </a:lnTo>
                  <a:lnTo>
                    <a:pt x="529" y="337"/>
                  </a:lnTo>
                  <a:lnTo>
                    <a:pt x="337" y="481"/>
                  </a:lnTo>
                  <a:lnTo>
                    <a:pt x="49" y="865"/>
                  </a:lnTo>
                  <a:lnTo>
                    <a:pt x="1" y="961"/>
                  </a:lnTo>
                  <a:lnTo>
                    <a:pt x="49" y="1057"/>
                  </a:lnTo>
                  <a:lnTo>
                    <a:pt x="145" y="1057"/>
                  </a:lnTo>
                  <a:lnTo>
                    <a:pt x="241" y="1009"/>
                  </a:lnTo>
                  <a:lnTo>
                    <a:pt x="385" y="865"/>
                  </a:lnTo>
                  <a:lnTo>
                    <a:pt x="577" y="721"/>
                  </a:lnTo>
                  <a:lnTo>
                    <a:pt x="961" y="529"/>
                  </a:lnTo>
                  <a:lnTo>
                    <a:pt x="1393" y="433"/>
                  </a:lnTo>
                  <a:lnTo>
                    <a:pt x="1826" y="433"/>
                  </a:lnTo>
                  <a:lnTo>
                    <a:pt x="2210" y="481"/>
                  </a:lnTo>
                  <a:lnTo>
                    <a:pt x="2402" y="577"/>
                  </a:lnTo>
                  <a:lnTo>
                    <a:pt x="2546" y="673"/>
                  </a:lnTo>
                  <a:lnTo>
                    <a:pt x="2738" y="865"/>
                  </a:lnTo>
                  <a:lnTo>
                    <a:pt x="2834" y="1057"/>
                  </a:lnTo>
                  <a:lnTo>
                    <a:pt x="2930" y="1297"/>
                  </a:lnTo>
                  <a:lnTo>
                    <a:pt x="3026" y="1537"/>
                  </a:lnTo>
                  <a:lnTo>
                    <a:pt x="3026" y="1585"/>
                  </a:lnTo>
                  <a:lnTo>
                    <a:pt x="3074" y="1633"/>
                  </a:lnTo>
                  <a:lnTo>
                    <a:pt x="3170" y="1633"/>
                  </a:lnTo>
                  <a:lnTo>
                    <a:pt x="3314" y="1585"/>
                  </a:lnTo>
                  <a:lnTo>
                    <a:pt x="3314" y="1537"/>
                  </a:lnTo>
                  <a:lnTo>
                    <a:pt x="3314" y="1441"/>
                  </a:lnTo>
                  <a:lnTo>
                    <a:pt x="3170" y="1057"/>
                  </a:lnTo>
                  <a:lnTo>
                    <a:pt x="2978" y="673"/>
                  </a:lnTo>
                  <a:lnTo>
                    <a:pt x="2690" y="385"/>
                  </a:lnTo>
                  <a:lnTo>
                    <a:pt x="2306" y="145"/>
                  </a:lnTo>
                  <a:lnTo>
                    <a:pt x="2114" y="97"/>
                  </a:lnTo>
                  <a:lnTo>
                    <a:pt x="1922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111"/>
            <p:cNvSpPr/>
            <p:nvPr/>
          </p:nvSpPr>
          <p:spPr>
            <a:xfrm>
              <a:off x="2608150" y="934075"/>
              <a:ext cx="70875" cy="57650"/>
            </a:xfrm>
            <a:custGeom>
              <a:avLst/>
              <a:gdLst/>
              <a:ahLst/>
              <a:cxnLst/>
              <a:rect l="l" t="t" r="r" b="b"/>
              <a:pathLst>
                <a:path w="2835" h="2306" extrusionOk="0">
                  <a:moveTo>
                    <a:pt x="865" y="0"/>
                  </a:moveTo>
                  <a:lnTo>
                    <a:pt x="577" y="48"/>
                  </a:lnTo>
                  <a:lnTo>
                    <a:pt x="337" y="96"/>
                  </a:lnTo>
                  <a:lnTo>
                    <a:pt x="97" y="240"/>
                  </a:lnTo>
                  <a:lnTo>
                    <a:pt x="49" y="288"/>
                  </a:lnTo>
                  <a:lnTo>
                    <a:pt x="1" y="336"/>
                  </a:lnTo>
                  <a:lnTo>
                    <a:pt x="49" y="432"/>
                  </a:lnTo>
                  <a:lnTo>
                    <a:pt x="145" y="528"/>
                  </a:lnTo>
                  <a:lnTo>
                    <a:pt x="241" y="528"/>
                  </a:lnTo>
                  <a:lnTo>
                    <a:pt x="433" y="432"/>
                  </a:lnTo>
                  <a:lnTo>
                    <a:pt x="673" y="384"/>
                  </a:lnTo>
                  <a:lnTo>
                    <a:pt x="865" y="336"/>
                  </a:lnTo>
                  <a:lnTo>
                    <a:pt x="1057" y="336"/>
                  </a:lnTo>
                  <a:lnTo>
                    <a:pt x="1297" y="384"/>
                  </a:lnTo>
                  <a:lnTo>
                    <a:pt x="1490" y="480"/>
                  </a:lnTo>
                  <a:lnTo>
                    <a:pt x="1826" y="721"/>
                  </a:lnTo>
                  <a:lnTo>
                    <a:pt x="2114" y="1009"/>
                  </a:lnTo>
                  <a:lnTo>
                    <a:pt x="2306" y="1345"/>
                  </a:lnTo>
                  <a:lnTo>
                    <a:pt x="2498" y="1729"/>
                  </a:lnTo>
                  <a:lnTo>
                    <a:pt x="2498" y="1969"/>
                  </a:lnTo>
                  <a:lnTo>
                    <a:pt x="2498" y="2161"/>
                  </a:lnTo>
                  <a:lnTo>
                    <a:pt x="2546" y="2257"/>
                  </a:lnTo>
                  <a:lnTo>
                    <a:pt x="2642" y="2305"/>
                  </a:lnTo>
                  <a:lnTo>
                    <a:pt x="2738" y="2257"/>
                  </a:lnTo>
                  <a:lnTo>
                    <a:pt x="2786" y="2161"/>
                  </a:lnTo>
                  <a:lnTo>
                    <a:pt x="2834" y="1873"/>
                  </a:lnTo>
                  <a:lnTo>
                    <a:pt x="2786" y="1633"/>
                  </a:lnTo>
                  <a:lnTo>
                    <a:pt x="2738" y="1393"/>
                  </a:lnTo>
                  <a:lnTo>
                    <a:pt x="2642" y="1201"/>
                  </a:lnTo>
                  <a:lnTo>
                    <a:pt x="2546" y="961"/>
                  </a:lnTo>
                  <a:lnTo>
                    <a:pt x="2402" y="769"/>
                  </a:lnTo>
                  <a:lnTo>
                    <a:pt x="2018" y="432"/>
                  </a:lnTo>
                  <a:lnTo>
                    <a:pt x="1826" y="288"/>
                  </a:lnTo>
                  <a:lnTo>
                    <a:pt x="1586" y="192"/>
                  </a:lnTo>
                  <a:lnTo>
                    <a:pt x="1345" y="96"/>
                  </a:lnTo>
                  <a:lnTo>
                    <a:pt x="1105" y="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11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extrusionOk="0">
                  <a:moveTo>
                    <a:pt x="1249" y="0"/>
                  </a:move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11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fill="none" extrusionOk="0">
                  <a:moveTo>
                    <a:pt x="1249" y="0"/>
                  </a:moveTo>
                  <a:lnTo>
                    <a:pt x="1249" y="0"/>
                  </a:ln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018" y="2834"/>
                  </a:lnTo>
                  <a:lnTo>
                    <a:pt x="2018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lnTo>
                    <a:pt x="12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111"/>
            <p:cNvSpPr/>
            <p:nvPr/>
          </p:nvSpPr>
          <p:spPr>
            <a:xfrm>
              <a:off x="2551725" y="985700"/>
              <a:ext cx="106875" cy="120075"/>
            </a:xfrm>
            <a:custGeom>
              <a:avLst/>
              <a:gdLst/>
              <a:ahLst/>
              <a:cxnLst/>
              <a:rect l="l" t="t" r="r" b="b"/>
              <a:pathLst>
                <a:path w="4275" h="4803" extrusionOk="0">
                  <a:moveTo>
                    <a:pt x="2354" y="0"/>
                  </a:moveTo>
                  <a:lnTo>
                    <a:pt x="1970" y="48"/>
                  </a:lnTo>
                  <a:lnTo>
                    <a:pt x="1633" y="144"/>
                  </a:lnTo>
                  <a:lnTo>
                    <a:pt x="1297" y="288"/>
                  </a:lnTo>
                  <a:lnTo>
                    <a:pt x="1009" y="529"/>
                  </a:lnTo>
                  <a:lnTo>
                    <a:pt x="769" y="817"/>
                  </a:lnTo>
                  <a:lnTo>
                    <a:pt x="577" y="1153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49" y="3218"/>
                  </a:lnTo>
                  <a:lnTo>
                    <a:pt x="145" y="3554"/>
                  </a:lnTo>
                  <a:lnTo>
                    <a:pt x="289" y="3890"/>
                  </a:lnTo>
                  <a:lnTo>
                    <a:pt x="529" y="4178"/>
                  </a:lnTo>
                  <a:lnTo>
                    <a:pt x="817" y="4419"/>
                  </a:lnTo>
                  <a:lnTo>
                    <a:pt x="1153" y="4611"/>
                  </a:lnTo>
                  <a:lnTo>
                    <a:pt x="1537" y="4755"/>
                  </a:lnTo>
                  <a:lnTo>
                    <a:pt x="1874" y="4803"/>
                  </a:lnTo>
                  <a:lnTo>
                    <a:pt x="2258" y="4755"/>
                  </a:lnTo>
                  <a:lnTo>
                    <a:pt x="2642" y="4659"/>
                  </a:lnTo>
                  <a:lnTo>
                    <a:pt x="2930" y="4467"/>
                  </a:lnTo>
                  <a:lnTo>
                    <a:pt x="3266" y="4274"/>
                  </a:lnTo>
                  <a:lnTo>
                    <a:pt x="3506" y="3986"/>
                  </a:lnTo>
                  <a:lnTo>
                    <a:pt x="3699" y="3650"/>
                  </a:lnTo>
                  <a:lnTo>
                    <a:pt x="4083" y="2690"/>
                  </a:lnTo>
                  <a:lnTo>
                    <a:pt x="4227" y="2305"/>
                  </a:lnTo>
                  <a:lnTo>
                    <a:pt x="4275" y="1969"/>
                  </a:lnTo>
                  <a:lnTo>
                    <a:pt x="4227" y="1585"/>
                  </a:lnTo>
                  <a:lnTo>
                    <a:pt x="4131" y="1249"/>
                  </a:lnTo>
                  <a:lnTo>
                    <a:pt x="3939" y="913"/>
                  </a:lnTo>
                  <a:lnTo>
                    <a:pt x="3747" y="625"/>
                  </a:lnTo>
                  <a:lnTo>
                    <a:pt x="3458" y="336"/>
                  </a:lnTo>
                  <a:lnTo>
                    <a:pt x="3122" y="144"/>
                  </a:lnTo>
                  <a:lnTo>
                    <a:pt x="2738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111"/>
            <p:cNvSpPr/>
            <p:nvPr/>
          </p:nvSpPr>
          <p:spPr>
            <a:xfrm>
              <a:off x="2551725" y="988100"/>
              <a:ext cx="78075" cy="102075"/>
            </a:xfrm>
            <a:custGeom>
              <a:avLst/>
              <a:gdLst/>
              <a:ahLst/>
              <a:cxnLst/>
              <a:rect l="l" t="t" r="r" b="b"/>
              <a:pathLst>
                <a:path w="3123" h="4083" extrusionOk="0">
                  <a:moveTo>
                    <a:pt x="1729" y="0"/>
                  </a:moveTo>
                  <a:lnTo>
                    <a:pt x="1393" y="144"/>
                  </a:lnTo>
                  <a:lnTo>
                    <a:pt x="1057" y="384"/>
                  </a:lnTo>
                  <a:lnTo>
                    <a:pt x="769" y="673"/>
                  </a:lnTo>
                  <a:lnTo>
                    <a:pt x="577" y="1057"/>
                  </a:lnTo>
                  <a:lnTo>
                    <a:pt x="145" y="1969"/>
                  </a:lnTo>
                  <a:lnTo>
                    <a:pt x="97" y="2209"/>
                  </a:lnTo>
                  <a:lnTo>
                    <a:pt x="1" y="2450"/>
                  </a:lnTo>
                  <a:lnTo>
                    <a:pt x="1" y="2690"/>
                  </a:lnTo>
                  <a:lnTo>
                    <a:pt x="1" y="2930"/>
                  </a:lnTo>
                  <a:lnTo>
                    <a:pt x="49" y="3170"/>
                  </a:lnTo>
                  <a:lnTo>
                    <a:pt x="97" y="3410"/>
                  </a:lnTo>
                  <a:lnTo>
                    <a:pt x="337" y="3842"/>
                  </a:lnTo>
                  <a:lnTo>
                    <a:pt x="529" y="3938"/>
                  </a:lnTo>
                  <a:lnTo>
                    <a:pt x="865" y="4034"/>
                  </a:lnTo>
                  <a:lnTo>
                    <a:pt x="1201" y="4082"/>
                  </a:lnTo>
                  <a:lnTo>
                    <a:pt x="1537" y="3986"/>
                  </a:lnTo>
                  <a:lnTo>
                    <a:pt x="1874" y="3890"/>
                  </a:lnTo>
                  <a:lnTo>
                    <a:pt x="2210" y="3650"/>
                  </a:lnTo>
                  <a:lnTo>
                    <a:pt x="2498" y="3410"/>
                  </a:lnTo>
                  <a:lnTo>
                    <a:pt x="2738" y="3074"/>
                  </a:lnTo>
                  <a:lnTo>
                    <a:pt x="2930" y="2690"/>
                  </a:lnTo>
                  <a:lnTo>
                    <a:pt x="3074" y="2305"/>
                  </a:lnTo>
                  <a:lnTo>
                    <a:pt x="3122" y="1921"/>
                  </a:lnTo>
                  <a:lnTo>
                    <a:pt x="3122" y="1537"/>
                  </a:lnTo>
                  <a:lnTo>
                    <a:pt x="3074" y="1153"/>
                  </a:lnTo>
                  <a:lnTo>
                    <a:pt x="2930" y="817"/>
                  </a:lnTo>
                  <a:lnTo>
                    <a:pt x="2738" y="529"/>
                  </a:lnTo>
                  <a:lnTo>
                    <a:pt x="2498" y="288"/>
                  </a:lnTo>
                  <a:lnTo>
                    <a:pt x="2210" y="96"/>
                  </a:lnTo>
                  <a:lnTo>
                    <a:pt x="1970" y="48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111"/>
            <p:cNvSpPr/>
            <p:nvPr/>
          </p:nvSpPr>
          <p:spPr>
            <a:xfrm>
              <a:off x="2402850" y="1046925"/>
              <a:ext cx="147700" cy="110475"/>
            </a:xfrm>
            <a:custGeom>
              <a:avLst/>
              <a:gdLst/>
              <a:ahLst/>
              <a:cxnLst/>
              <a:rect l="l" t="t" r="r" b="b"/>
              <a:pathLst>
                <a:path w="5908" h="4419" extrusionOk="0">
                  <a:moveTo>
                    <a:pt x="1057" y="1"/>
                  </a:moveTo>
                  <a:lnTo>
                    <a:pt x="817" y="49"/>
                  </a:lnTo>
                  <a:lnTo>
                    <a:pt x="577" y="193"/>
                  </a:lnTo>
                  <a:lnTo>
                    <a:pt x="385" y="385"/>
                  </a:lnTo>
                  <a:lnTo>
                    <a:pt x="241" y="673"/>
                  </a:lnTo>
                  <a:lnTo>
                    <a:pt x="97" y="913"/>
                  </a:lnTo>
                  <a:lnTo>
                    <a:pt x="48" y="1249"/>
                  </a:lnTo>
                  <a:lnTo>
                    <a:pt x="0" y="1585"/>
                  </a:lnTo>
                  <a:lnTo>
                    <a:pt x="0" y="1922"/>
                  </a:lnTo>
                  <a:lnTo>
                    <a:pt x="97" y="2306"/>
                  </a:lnTo>
                  <a:lnTo>
                    <a:pt x="193" y="2642"/>
                  </a:lnTo>
                  <a:lnTo>
                    <a:pt x="385" y="2978"/>
                  </a:lnTo>
                  <a:lnTo>
                    <a:pt x="673" y="3314"/>
                  </a:lnTo>
                  <a:lnTo>
                    <a:pt x="1009" y="3602"/>
                  </a:lnTo>
                  <a:lnTo>
                    <a:pt x="1441" y="3891"/>
                  </a:lnTo>
                  <a:lnTo>
                    <a:pt x="2114" y="4131"/>
                  </a:lnTo>
                  <a:lnTo>
                    <a:pt x="2738" y="4323"/>
                  </a:lnTo>
                  <a:lnTo>
                    <a:pt x="3266" y="4419"/>
                  </a:lnTo>
                  <a:lnTo>
                    <a:pt x="3746" y="4371"/>
                  </a:lnTo>
                  <a:lnTo>
                    <a:pt x="4179" y="4323"/>
                  </a:lnTo>
                  <a:lnTo>
                    <a:pt x="4611" y="4179"/>
                  </a:lnTo>
                  <a:lnTo>
                    <a:pt x="4947" y="3987"/>
                  </a:lnTo>
                  <a:lnTo>
                    <a:pt x="5235" y="3746"/>
                  </a:lnTo>
                  <a:lnTo>
                    <a:pt x="5427" y="3458"/>
                  </a:lnTo>
                  <a:lnTo>
                    <a:pt x="5619" y="3170"/>
                  </a:lnTo>
                  <a:lnTo>
                    <a:pt x="5763" y="2882"/>
                  </a:lnTo>
                  <a:lnTo>
                    <a:pt x="5860" y="2594"/>
                  </a:lnTo>
                  <a:lnTo>
                    <a:pt x="5908" y="2306"/>
                  </a:lnTo>
                  <a:lnTo>
                    <a:pt x="5908" y="2018"/>
                  </a:lnTo>
                  <a:lnTo>
                    <a:pt x="5860" y="1777"/>
                  </a:lnTo>
                  <a:lnTo>
                    <a:pt x="5763" y="1633"/>
                  </a:lnTo>
                  <a:lnTo>
                    <a:pt x="5523" y="1393"/>
                  </a:lnTo>
                  <a:lnTo>
                    <a:pt x="5283" y="1249"/>
                  </a:lnTo>
                  <a:lnTo>
                    <a:pt x="5043" y="1201"/>
                  </a:lnTo>
                  <a:lnTo>
                    <a:pt x="4707" y="1153"/>
                  </a:lnTo>
                  <a:lnTo>
                    <a:pt x="4227" y="1105"/>
                  </a:lnTo>
                  <a:lnTo>
                    <a:pt x="3554" y="913"/>
                  </a:lnTo>
                  <a:lnTo>
                    <a:pt x="2690" y="625"/>
                  </a:lnTo>
                  <a:lnTo>
                    <a:pt x="1537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111"/>
            <p:cNvSpPr/>
            <p:nvPr/>
          </p:nvSpPr>
          <p:spPr>
            <a:xfrm>
              <a:off x="2489300" y="1000100"/>
              <a:ext cx="25225" cy="20425"/>
            </a:xfrm>
            <a:custGeom>
              <a:avLst/>
              <a:gdLst/>
              <a:ahLst/>
              <a:cxnLst/>
              <a:rect l="l" t="t" r="r" b="b"/>
              <a:pathLst>
                <a:path w="1009" h="817" extrusionOk="0">
                  <a:moveTo>
                    <a:pt x="288" y="1"/>
                  </a:moveTo>
                  <a:lnTo>
                    <a:pt x="288" y="49"/>
                  </a:lnTo>
                  <a:lnTo>
                    <a:pt x="96" y="385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48" y="817"/>
                  </a:lnTo>
                  <a:lnTo>
                    <a:pt x="144" y="817"/>
                  </a:lnTo>
                  <a:lnTo>
                    <a:pt x="192" y="721"/>
                  </a:lnTo>
                  <a:lnTo>
                    <a:pt x="192" y="625"/>
                  </a:lnTo>
                  <a:lnTo>
                    <a:pt x="240" y="433"/>
                  </a:lnTo>
                  <a:lnTo>
                    <a:pt x="330" y="223"/>
                  </a:lnTo>
                  <a:lnTo>
                    <a:pt x="330" y="223"/>
                  </a:lnTo>
                  <a:lnTo>
                    <a:pt x="336" y="241"/>
                  </a:lnTo>
                  <a:lnTo>
                    <a:pt x="384" y="433"/>
                  </a:lnTo>
                  <a:lnTo>
                    <a:pt x="481" y="721"/>
                  </a:lnTo>
                  <a:lnTo>
                    <a:pt x="481" y="769"/>
                  </a:lnTo>
                  <a:lnTo>
                    <a:pt x="625" y="769"/>
                  </a:lnTo>
                  <a:lnTo>
                    <a:pt x="1009" y="433"/>
                  </a:lnTo>
                  <a:lnTo>
                    <a:pt x="1009" y="337"/>
                  </a:lnTo>
                  <a:lnTo>
                    <a:pt x="1009" y="289"/>
                  </a:lnTo>
                  <a:lnTo>
                    <a:pt x="961" y="241"/>
                  </a:lnTo>
                  <a:lnTo>
                    <a:pt x="865" y="289"/>
                  </a:lnTo>
                  <a:lnTo>
                    <a:pt x="605" y="516"/>
                  </a:lnTo>
                  <a:lnTo>
                    <a:pt x="605" y="516"/>
                  </a:lnTo>
                  <a:lnTo>
                    <a:pt x="529" y="337"/>
                  </a:lnTo>
                  <a:lnTo>
                    <a:pt x="481" y="241"/>
                  </a:lnTo>
                  <a:lnTo>
                    <a:pt x="384" y="49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11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extrusionOk="0">
                  <a:moveTo>
                    <a:pt x="2161" y="1"/>
                  </a:moveTo>
                  <a:lnTo>
                    <a:pt x="1777" y="97"/>
                  </a:lnTo>
                  <a:lnTo>
                    <a:pt x="1441" y="241"/>
                  </a:lnTo>
                  <a:lnTo>
                    <a:pt x="1153" y="433"/>
                  </a:lnTo>
                  <a:lnTo>
                    <a:pt x="865" y="721"/>
                  </a:lnTo>
                  <a:lnTo>
                    <a:pt x="672" y="1057"/>
                  </a:lnTo>
                  <a:lnTo>
                    <a:pt x="192" y="1970"/>
                  </a:lnTo>
                  <a:lnTo>
                    <a:pt x="48" y="2306"/>
                  </a:lnTo>
                  <a:lnTo>
                    <a:pt x="0" y="2690"/>
                  </a:lnTo>
                  <a:lnTo>
                    <a:pt x="0" y="3074"/>
                  </a:lnTo>
                  <a:lnTo>
                    <a:pt x="96" y="3410"/>
                  </a:lnTo>
                  <a:lnTo>
                    <a:pt x="240" y="3746"/>
                  </a:lnTo>
                  <a:lnTo>
                    <a:pt x="480" y="4083"/>
                  </a:lnTo>
                  <a:lnTo>
                    <a:pt x="720" y="4323"/>
                  </a:lnTo>
                  <a:lnTo>
                    <a:pt x="1057" y="4563"/>
                  </a:lnTo>
                  <a:lnTo>
                    <a:pt x="1441" y="4659"/>
                  </a:lnTo>
                  <a:lnTo>
                    <a:pt x="1825" y="4755"/>
                  </a:lnTo>
                  <a:lnTo>
                    <a:pt x="2161" y="4755"/>
                  </a:lnTo>
                  <a:lnTo>
                    <a:pt x="2545" y="4659"/>
                  </a:lnTo>
                  <a:lnTo>
                    <a:pt x="2882" y="4515"/>
                  </a:lnTo>
                  <a:lnTo>
                    <a:pt x="3170" y="4275"/>
                  </a:lnTo>
                  <a:lnTo>
                    <a:pt x="3458" y="4035"/>
                  </a:lnTo>
                  <a:lnTo>
                    <a:pt x="3650" y="3698"/>
                  </a:lnTo>
                  <a:lnTo>
                    <a:pt x="4082" y="2786"/>
                  </a:lnTo>
                  <a:lnTo>
                    <a:pt x="4226" y="2402"/>
                  </a:lnTo>
                  <a:lnTo>
                    <a:pt x="4322" y="2018"/>
                  </a:lnTo>
                  <a:lnTo>
                    <a:pt x="4274" y="1681"/>
                  </a:lnTo>
                  <a:lnTo>
                    <a:pt x="4226" y="1297"/>
                  </a:lnTo>
                  <a:lnTo>
                    <a:pt x="4082" y="961"/>
                  </a:lnTo>
                  <a:lnTo>
                    <a:pt x="3842" y="673"/>
                  </a:lnTo>
                  <a:lnTo>
                    <a:pt x="3554" y="385"/>
                  </a:lnTo>
                  <a:lnTo>
                    <a:pt x="3266" y="193"/>
                  </a:lnTo>
                  <a:lnTo>
                    <a:pt x="2882" y="49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11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fill="none" extrusionOk="0">
                  <a:moveTo>
                    <a:pt x="1057" y="4563"/>
                  </a:moveTo>
                  <a:lnTo>
                    <a:pt x="1057" y="4563"/>
                  </a:lnTo>
                  <a:lnTo>
                    <a:pt x="1057" y="4563"/>
                  </a:lnTo>
                  <a:lnTo>
                    <a:pt x="720" y="4323"/>
                  </a:lnTo>
                  <a:lnTo>
                    <a:pt x="480" y="4083"/>
                  </a:lnTo>
                  <a:lnTo>
                    <a:pt x="240" y="3746"/>
                  </a:lnTo>
                  <a:lnTo>
                    <a:pt x="96" y="3410"/>
                  </a:lnTo>
                  <a:lnTo>
                    <a:pt x="0" y="3074"/>
                  </a:lnTo>
                  <a:lnTo>
                    <a:pt x="0" y="2690"/>
                  </a:lnTo>
                  <a:lnTo>
                    <a:pt x="48" y="2306"/>
                  </a:lnTo>
                  <a:lnTo>
                    <a:pt x="192" y="1970"/>
                  </a:lnTo>
                  <a:lnTo>
                    <a:pt x="672" y="1057"/>
                  </a:lnTo>
                  <a:lnTo>
                    <a:pt x="672" y="1057"/>
                  </a:lnTo>
                  <a:lnTo>
                    <a:pt x="865" y="721"/>
                  </a:lnTo>
                  <a:lnTo>
                    <a:pt x="1153" y="433"/>
                  </a:lnTo>
                  <a:lnTo>
                    <a:pt x="1441" y="241"/>
                  </a:lnTo>
                  <a:lnTo>
                    <a:pt x="1777" y="97"/>
                  </a:lnTo>
                  <a:lnTo>
                    <a:pt x="2161" y="1"/>
                  </a:lnTo>
                  <a:lnTo>
                    <a:pt x="2497" y="1"/>
                  </a:lnTo>
                  <a:lnTo>
                    <a:pt x="2882" y="49"/>
                  </a:lnTo>
                  <a:lnTo>
                    <a:pt x="3266" y="193"/>
                  </a:lnTo>
                  <a:lnTo>
                    <a:pt x="3266" y="193"/>
                  </a:lnTo>
                  <a:lnTo>
                    <a:pt x="3554" y="385"/>
                  </a:lnTo>
                  <a:lnTo>
                    <a:pt x="3842" y="673"/>
                  </a:lnTo>
                  <a:lnTo>
                    <a:pt x="4082" y="961"/>
                  </a:lnTo>
                  <a:lnTo>
                    <a:pt x="4226" y="1297"/>
                  </a:lnTo>
                  <a:lnTo>
                    <a:pt x="4274" y="1681"/>
                  </a:lnTo>
                  <a:lnTo>
                    <a:pt x="4322" y="2018"/>
                  </a:lnTo>
                  <a:lnTo>
                    <a:pt x="4226" y="2402"/>
                  </a:lnTo>
                  <a:lnTo>
                    <a:pt x="4082" y="2786"/>
                  </a:lnTo>
                  <a:lnTo>
                    <a:pt x="3650" y="3698"/>
                  </a:lnTo>
                  <a:lnTo>
                    <a:pt x="3650" y="3698"/>
                  </a:lnTo>
                  <a:lnTo>
                    <a:pt x="3458" y="4035"/>
                  </a:lnTo>
                  <a:lnTo>
                    <a:pt x="3170" y="4275"/>
                  </a:lnTo>
                  <a:lnTo>
                    <a:pt x="2882" y="4515"/>
                  </a:lnTo>
                  <a:lnTo>
                    <a:pt x="2545" y="4659"/>
                  </a:lnTo>
                  <a:lnTo>
                    <a:pt x="2161" y="4755"/>
                  </a:lnTo>
                  <a:lnTo>
                    <a:pt x="1825" y="4755"/>
                  </a:lnTo>
                  <a:lnTo>
                    <a:pt x="1441" y="4659"/>
                  </a:lnTo>
                  <a:lnTo>
                    <a:pt x="1057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111"/>
            <p:cNvSpPr/>
            <p:nvPr/>
          </p:nvSpPr>
          <p:spPr>
            <a:xfrm>
              <a:off x="2410050" y="923250"/>
              <a:ext cx="81675" cy="99700"/>
            </a:xfrm>
            <a:custGeom>
              <a:avLst/>
              <a:gdLst/>
              <a:ahLst/>
              <a:cxnLst/>
              <a:rect l="l" t="t" r="r" b="b"/>
              <a:pathLst>
                <a:path w="3267" h="3988" extrusionOk="0">
                  <a:moveTo>
                    <a:pt x="2066" y="1"/>
                  </a:moveTo>
                  <a:lnTo>
                    <a:pt x="1730" y="49"/>
                  </a:lnTo>
                  <a:lnTo>
                    <a:pt x="1393" y="145"/>
                  </a:lnTo>
                  <a:lnTo>
                    <a:pt x="1057" y="337"/>
                  </a:lnTo>
                  <a:lnTo>
                    <a:pt x="769" y="577"/>
                  </a:lnTo>
                  <a:lnTo>
                    <a:pt x="481" y="865"/>
                  </a:lnTo>
                  <a:lnTo>
                    <a:pt x="289" y="1250"/>
                  </a:lnTo>
                  <a:lnTo>
                    <a:pt x="97" y="1634"/>
                  </a:lnTo>
                  <a:lnTo>
                    <a:pt x="1" y="2018"/>
                  </a:lnTo>
                  <a:lnTo>
                    <a:pt x="1" y="2402"/>
                  </a:lnTo>
                  <a:lnTo>
                    <a:pt x="49" y="2786"/>
                  </a:lnTo>
                  <a:lnTo>
                    <a:pt x="145" y="3123"/>
                  </a:lnTo>
                  <a:lnTo>
                    <a:pt x="337" y="3459"/>
                  </a:lnTo>
                  <a:lnTo>
                    <a:pt x="577" y="3699"/>
                  </a:lnTo>
                  <a:lnTo>
                    <a:pt x="865" y="3891"/>
                  </a:lnTo>
                  <a:lnTo>
                    <a:pt x="1057" y="3987"/>
                  </a:lnTo>
                  <a:lnTo>
                    <a:pt x="1537" y="3843"/>
                  </a:lnTo>
                  <a:lnTo>
                    <a:pt x="1778" y="3747"/>
                  </a:lnTo>
                  <a:lnTo>
                    <a:pt x="1970" y="3651"/>
                  </a:lnTo>
                  <a:lnTo>
                    <a:pt x="2162" y="3507"/>
                  </a:lnTo>
                  <a:lnTo>
                    <a:pt x="2306" y="3315"/>
                  </a:lnTo>
                  <a:lnTo>
                    <a:pt x="2450" y="3123"/>
                  </a:lnTo>
                  <a:lnTo>
                    <a:pt x="2594" y="2930"/>
                  </a:lnTo>
                  <a:lnTo>
                    <a:pt x="3026" y="2018"/>
                  </a:lnTo>
                  <a:lnTo>
                    <a:pt x="3170" y="1634"/>
                  </a:lnTo>
                  <a:lnTo>
                    <a:pt x="3266" y="1202"/>
                  </a:lnTo>
                  <a:lnTo>
                    <a:pt x="3218" y="817"/>
                  </a:lnTo>
                  <a:lnTo>
                    <a:pt x="3122" y="433"/>
                  </a:lnTo>
                  <a:lnTo>
                    <a:pt x="2930" y="289"/>
                  </a:lnTo>
                  <a:lnTo>
                    <a:pt x="2738" y="145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11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extrusionOk="0">
                  <a:moveTo>
                    <a:pt x="7733" y="0"/>
                  </a:moveTo>
                  <a:lnTo>
                    <a:pt x="7493" y="48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11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fill="none" extrusionOk="0">
                  <a:moveTo>
                    <a:pt x="24349" y="13591"/>
                  </a:move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679" y="288"/>
                  </a:lnTo>
                  <a:lnTo>
                    <a:pt x="12679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lnTo>
                    <a:pt x="7733" y="0"/>
                  </a:lnTo>
                  <a:lnTo>
                    <a:pt x="7493" y="48"/>
                  </a:lnTo>
                  <a:lnTo>
                    <a:pt x="7300" y="144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11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extrusionOk="0">
                  <a:moveTo>
                    <a:pt x="625" y="1"/>
                  </a:move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11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fill="none" extrusionOk="0">
                  <a:moveTo>
                    <a:pt x="1153" y="1"/>
                  </a:moveTo>
                  <a:lnTo>
                    <a:pt x="1153" y="1"/>
                  </a:lnTo>
                  <a:lnTo>
                    <a:pt x="625" y="1"/>
                  </a:ln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lnTo>
                    <a:pt x="1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11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extrusionOk="0">
                  <a:moveTo>
                    <a:pt x="1393" y="1"/>
                  </a:move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11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fill="none" extrusionOk="0">
                  <a:moveTo>
                    <a:pt x="1393" y="1"/>
                  </a:moveTo>
                  <a:lnTo>
                    <a:pt x="1393" y="1"/>
                  </a:ln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11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extrusionOk="0">
                  <a:moveTo>
                    <a:pt x="577" y="0"/>
                  </a:move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11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577" y="2497"/>
                  </a:lnTo>
                  <a:lnTo>
                    <a:pt x="721" y="2497"/>
                  </a:lnTo>
                  <a:lnTo>
                    <a:pt x="721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769" y="96"/>
                  </a:lnTo>
                  <a:lnTo>
                    <a:pt x="673" y="0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11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extrusionOk="0">
                  <a:moveTo>
                    <a:pt x="336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11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336" y="0"/>
                  </a:ln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432" y="1729"/>
                  </a:lnTo>
                  <a:lnTo>
                    <a:pt x="528" y="1729"/>
                  </a:lnTo>
                  <a:lnTo>
                    <a:pt x="528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576" y="48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6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6" name="Google Shape;6326;p100"/>
          <p:cNvSpPr txBox="1">
            <a:spLocks noGrp="1"/>
          </p:cNvSpPr>
          <p:nvPr>
            <p:ph type="subTitle" idx="1"/>
          </p:nvPr>
        </p:nvSpPr>
        <p:spPr>
          <a:xfrm>
            <a:off x="684107" y="2248748"/>
            <a:ext cx="681502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бойтесь лишний раз обратиться к специалисту (логопеду) – помощь, оказанная своевременно, сэкономит Ваши нервы и даже, может быть, сделает Вашего ребенка более успешным и счастливым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забывайте выполнять задания, которые дает логопед. </a:t>
            </a: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ежедневно выполнять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артикуляционную гимнастику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чтобы вырабатываемые у детей навыки закреплялись. </a:t>
            </a:r>
          </a:p>
          <a:p>
            <a:pPr marL="0" indent="0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</p:txBody>
      </p:sp>
      <p:sp>
        <p:nvSpPr>
          <p:cNvPr id="6330" name="Google Shape;6330;p100"/>
          <p:cNvSpPr/>
          <p:nvPr/>
        </p:nvSpPr>
        <p:spPr>
          <a:xfrm rot="5400000">
            <a:off x="3879965" y="446780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31" name="Google Shape;6331;p100"/>
          <p:cNvSpPr/>
          <p:nvPr/>
        </p:nvSpPr>
        <p:spPr>
          <a:xfrm>
            <a:off x="291963" y="3896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32" name="Google Shape;6332;p100"/>
          <p:cNvGrpSpPr/>
          <p:nvPr/>
        </p:nvGrpSpPr>
        <p:grpSpPr>
          <a:xfrm>
            <a:off x="7270801" y="3840217"/>
            <a:ext cx="475779" cy="475800"/>
            <a:chOff x="1460350" y="2402425"/>
            <a:chExt cx="208950" cy="208950"/>
          </a:xfrm>
        </p:grpSpPr>
        <p:sp>
          <p:nvSpPr>
            <p:cNvPr id="6333" name="Google Shape;6333;p100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100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100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10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100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100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100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100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100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10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10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10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100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100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100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100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10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10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10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100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100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100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100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100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100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10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10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100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2" name="Google Shape;6362;p100"/>
          <p:cNvGrpSpPr/>
          <p:nvPr/>
        </p:nvGrpSpPr>
        <p:grpSpPr>
          <a:xfrm>
            <a:off x="8196854" y="737893"/>
            <a:ext cx="465708" cy="465770"/>
            <a:chOff x="1460350" y="2402425"/>
            <a:chExt cx="208950" cy="208950"/>
          </a:xfrm>
        </p:grpSpPr>
        <p:sp>
          <p:nvSpPr>
            <p:cNvPr id="6363" name="Google Shape;6363;p100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100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100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10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100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100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100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100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100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10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10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100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100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100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100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100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10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10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100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100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100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100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100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100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100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10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100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100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E2176482-2358-D045-9392-3D3985B45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10" name="Google Shape;9222;p137">
            <a:extLst>
              <a:ext uri="{FF2B5EF4-FFF2-40B4-BE49-F238E27FC236}">
                <a16:creationId xmlns:a16="http://schemas.microsoft.com/office/drawing/2014/main" id="{85178295-C5D5-CB4D-91AD-975CA83BE889}"/>
              </a:ext>
            </a:extLst>
          </p:cNvPr>
          <p:cNvGrpSpPr/>
          <p:nvPr/>
        </p:nvGrpSpPr>
        <p:grpSpPr>
          <a:xfrm>
            <a:off x="4273573" y="3692454"/>
            <a:ext cx="907333" cy="1213405"/>
            <a:chOff x="1755913" y="1547319"/>
            <a:chExt cx="939879" cy="1243661"/>
          </a:xfrm>
        </p:grpSpPr>
        <p:sp>
          <p:nvSpPr>
            <p:cNvPr id="11" name="Google Shape;9223;p137">
              <a:extLst>
                <a:ext uri="{FF2B5EF4-FFF2-40B4-BE49-F238E27FC236}">
                  <a16:creationId xmlns:a16="http://schemas.microsoft.com/office/drawing/2014/main" id="{0B28D87D-020B-AF49-AD9A-A05EB1378F57}"/>
                </a:ext>
              </a:extLst>
            </p:cNvPr>
            <p:cNvSpPr/>
            <p:nvPr/>
          </p:nvSpPr>
          <p:spPr>
            <a:xfrm>
              <a:off x="2026897" y="1547319"/>
              <a:ext cx="396436" cy="242607"/>
            </a:xfrm>
            <a:custGeom>
              <a:avLst/>
              <a:gdLst/>
              <a:ahLst/>
              <a:cxnLst/>
              <a:rect l="l" t="t" r="r" b="b"/>
              <a:pathLst>
                <a:path w="5113" h="3129" extrusionOk="0">
                  <a:moveTo>
                    <a:pt x="2590" y="1"/>
                  </a:moveTo>
                  <a:cubicBezTo>
                    <a:pt x="2465" y="1"/>
                    <a:pt x="1741" y="809"/>
                    <a:pt x="1093" y="1597"/>
                  </a:cubicBezTo>
                  <a:cubicBezTo>
                    <a:pt x="517" y="2295"/>
                    <a:pt x="1" y="2974"/>
                    <a:pt x="26" y="3045"/>
                  </a:cubicBezTo>
                  <a:cubicBezTo>
                    <a:pt x="46" y="3106"/>
                    <a:pt x="532" y="3129"/>
                    <a:pt x="1195" y="3129"/>
                  </a:cubicBezTo>
                  <a:cubicBezTo>
                    <a:pt x="2641" y="3129"/>
                    <a:pt x="4929" y="3021"/>
                    <a:pt x="5054" y="2968"/>
                  </a:cubicBezTo>
                  <a:cubicBezTo>
                    <a:pt x="5112" y="2941"/>
                    <a:pt x="4898" y="2625"/>
                    <a:pt x="4576" y="2205"/>
                  </a:cubicBezTo>
                  <a:cubicBezTo>
                    <a:pt x="3897" y="1325"/>
                    <a:pt x="2747" y="21"/>
                    <a:pt x="2592" y="1"/>
                  </a:cubicBezTo>
                  <a:cubicBezTo>
                    <a:pt x="2591" y="1"/>
                    <a:pt x="2591" y="1"/>
                    <a:pt x="2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4;p137">
              <a:extLst>
                <a:ext uri="{FF2B5EF4-FFF2-40B4-BE49-F238E27FC236}">
                  <a16:creationId xmlns:a16="http://schemas.microsoft.com/office/drawing/2014/main" id="{6060CB16-0A35-C944-99AA-E699F520A609}"/>
                </a:ext>
              </a:extLst>
            </p:cNvPr>
            <p:cNvSpPr/>
            <p:nvPr/>
          </p:nvSpPr>
          <p:spPr>
            <a:xfrm>
              <a:off x="2028836" y="1671065"/>
              <a:ext cx="390854" cy="118396"/>
            </a:xfrm>
            <a:custGeom>
              <a:avLst/>
              <a:gdLst/>
              <a:ahLst/>
              <a:cxnLst/>
              <a:rect l="l" t="t" r="r" b="b"/>
              <a:pathLst>
                <a:path w="5041" h="1527" extrusionOk="0">
                  <a:moveTo>
                    <a:pt x="1068" y="1"/>
                  </a:moveTo>
                  <a:cubicBezTo>
                    <a:pt x="505" y="680"/>
                    <a:pt x="1" y="1345"/>
                    <a:pt x="1" y="1443"/>
                  </a:cubicBezTo>
                  <a:lnTo>
                    <a:pt x="1" y="1449"/>
                  </a:lnTo>
                  <a:cubicBezTo>
                    <a:pt x="15" y="1494"/>
                    <a:pt x="266" y="1513"/>
                    <a:pt x="654" y="1527"/>
                  </a:cubicBezTo>
                  <a:cubicBezTo>
                    <a:pt x="880" y="1300"/>
                    <a:pt x="1876" y="1210"/>
                    <a:pt x="2767" y="1210"/>
                  </a:cubicBezTo>
                  <a:cubicBezTo>
                    <a:pt x="3516" y="1210"/>
                    <a:pt x="4196" y="1274"/>
                    <a:pt x="4304" y="1378"/>
                  </a:cubicBezTo>
                  <a:cubicBezTo>
                    <a:pt x="4318" y="1390"/>
                    <a:pt x="4331" y="1411"/>
                    <a:pt x="4343" y="1435"/>
                  </a:cubicBezTo>
                  <a:cubicBezTo>
                    <a:pt x="4725" y="1411"/>
                    <a:pt x="4990" y="1390"/>
                    <a:pt x="5029" y="1372"/>
                  </a:cubicBezTo>
                  <a:cubicBezTo>
                    <a:pt x="5035" y="1366"/>
                    <a:pt x="5041" y="1358"/>
                    <a:pt x="5041" y="1352"/>
                  </a:cubicBezTo>
                  <a:cubicBezTo>
                    <a:pt x="5035" y="1274"/>
                    <a:pt x="4835" y="978"/>
                    <a:pt x="4551" y="609"/>
                  </a:cubicBezTo>
                  <a:cubicBezTo>
                    <a:pt x="4137" y="692"/>
                    <a:pt x="3761" y="725"/>
                    <a:pt x="3420" y="725"/>
                  </a:cubicBezTo>
                  <a:cubicBezTo>
                    <a:pt x="2249" y="725"/>
                    <a:pt x="1474" y="305"/>
                    <a:pt x="1068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225;p137">
              <a:extLst>
                <a:ext uri="{FF2B5EF4-FFF2-40B4-BE49-F238E27FC236}">
                  <a16:creationId xmlns:a16="http://schemas.microsoft.com/office/drawing/2014/main" id="{CE6B857F-4D2E-DF46-95C4-F8D08277F995}"/>
                </a:ext>
              </a:extLst>
            </p:cNvPr>
            <p:cNvSpPr/>
            <p:nvPr/>
          </p:nvSpPr>
          <p:spPr>
            <a:xfrm>
              <a:off x="2060005" y="1764882"/>
              <a:ext cx="328206" cy="276567"/>
            </a:xfrm>
            <a:custGeom>
              <a:avLst/>
              <a:gdLst/>
              <a:ahLst/>
              <a:cxnLst/>
              <a:rect l="l" t="t" r="r" b="b"/>
              <a:pathLst>
                <a:path w="4233" h="3567" extrusionOk="0">
                  <a:moveTo>
                    <a:pt x="2374" y="0"/>
                  </a:moveTo>
                  <a:cubicBezTo>
                    <a:pt x="1402" y="0"/>
                    <a:pt x="313" y="108"/>
                    <a:pt x="207" y="374"/>
                  </a:cubicBezTo>
                  <a:cubicBezTo>
                    <a:pt x="123" y="588"/>
                    <a:pt x="45" y="1111"/>
                    <a:pt x="25" y="1668"/>
                  </a:cubicBezTo>
                  <a:cubicBezTo>
                    <a:pt x="0" y="2423"/>
                    <a:pt x="90" y="3231"/>
                    <a:pt x="439" y="3405"/>
                  </a:cubicBezTo>
                  <a:cubicBezTo>
                    <a:pt x="660" y="3516"/>
                    <a:pt x="1168" y="3567"/>
                    <a:pt x="1736" y="3567"/>
                  </a:cubicBezTo>
                  <a:cubicBezTo>
                    <a:pt x="2715" y="3567"/>
                    <a:pt x="3875" y="3417"/>
                    <a:pt x="4071" y="3172"/>
                  </a:cubicBezTo>
                  <a:cubicBezTo>
                    <a:pt x="4161" y="3056"/>
                    <a:pt x="4200" y="2766"/>
                    <a:pt x="4212" y="2410"/>
                  </a:cubicBezTo>
                  <a:cubicBezTo>
                    <a:pt x="4233" y="1564"/>
                    <a:pt x="4071" y="335"/>
                    <a:pt x="3902" y="168"/>
                  </a:cubicBezTo>
                  <a:cubicBezTo>
                    <a:pt x="3798" y="64"/>
                    <a:pt x="3121" y="0"/>
                    <a:pt x="2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226;p137">
              <a:extLst>
                <a:ext uri="{FF2B5EF4-FFF2-40B4-BE49-F238E27FC236}">
                  <a16:creationId xmlns:a16="http://schemas.microsoft.com/office/drawing/2014/main" id="{4B151C96-2D7A-C341-A0CA-FC23141B9247}"/>
                </a:ext>
              </a:extLst>
            </p:cNvPr>
            <p:cNvSpPr/>
            <p:nvPr/>
          </p:nvSpPr>
          <p:spPr>
            <a:xfrm>
              <a:off x="2061478" y="1894133"/>
              <a:ext cx="325182" cy="126847"/>
            </a:xfrm>
            <a:custGeom>
              <a:avLst/>
              <a:gdLst/>
              <a:ahLst/>
              <a:cxnLst/>
              <a:rect l="l" t="t" r="r" b="b"/>
              <a:pathLst>
                <a:path w="4194" h="1636" extrusionOk="0">
                  <a:moveTo>
                    <a:pt x="6" y="1"/>
                  </a:moveTo>
                  <a:cubicBezTo>
                    <a:pt x="6" y="78"/>
                    <a:pt x="0" y="156"/>
                    <a:pt x="0" y="225"/>
                  </a:cubicBezTo>
                  <a:cubicBezTo>
                    <a:pt x="6" y="807"/>
                    <a:pt x="78" y="1376"/>
                    <a:pt x="292" y="1635"/>
                  </a:cubicBezTo>
                  <a:cubicBezTo>
                    <a:pt x="1467" y="1603"/>
                    <a:pt x="2779" y="1582"/>
                    <a:pt x="3961" y="1576"/>
                  </a:cubicBezTo>
                  <a:cubicBezTo>
                    <a:pt x="4000" y="1551"/>
                    <a:pt x="4032" y="1525"/>
                    <a:pt x="4052" y="1505"/>
                  </a:cubicBezTo>
                  <a:cubicBezTo>
                    <a:pt x="4142" y="1389"/>
                    <a:pt x="4181" y="1099"/>
                    <a:pt x="4193" y="743"/>
                  </a:cubicBezTo>
                  <a:lnTo>
                    <a:pt x="4193" y="743"/>
                  </a:lnTo>
                  <a:cubicBezTo>
                    <a:pt x="3599" y="1066"/>
                    <a:pt x="3044" y="1195"/>
                    <a:pt x="2546" y="1195"/>
                  </a:cubicBezTo>
                  <a:cubicBezTo>
                    <a:pt x="1410" y="1195"/>
                    <a:pt x="530" y="536"/>
                    <a:pt x="6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227;p137">
              <a:extLst>
                <a:ext uri="{FF2B5EF4-FFF2-40B4-BE49-F238E27FC236}">
                  <a16:creationId xmlns:a16="http://schemas.microsoft.com/office/drawing/2014/main" id="{CE01CE97-E479-EF4B-8C51-1FE8AA8BBE16}"/>
                </a:ext>
              </a:extLst>
            </p:cNvPr>
            <p:cNvSpPr/>
            <p:nvPr/>
          </p:nvSpPr>
          <p:spPr>
            <a:xfrm>
              <a:off x="1807473" y="2015941"/>
              <a:ext cx="861724" cy="363872"/>
            </a:xfrm>
            <a:custGeom>
              <a:avLst/>
              <a:gdLst/>
              <a:ahLst/>
              <a:cxnLst/>
              <a:rect l="l" t="t" r="r" b="b"/>
              <a:pathLst>
                <a:path w="11114" h="4693" extrusionOk="0">
                  <a:moveTo>
                    <a:pt x="8675" y="1"/>
                  </a:moveTo>
                  <a:cubicBezTo>
                    <a:pt x="5542" y="1"/>
                    <a:pt x="94" y="98"/>
                    <a:pt x="72" y="303"/>
                  </a:cubicBezTo>
                  <a:cubicBezTo>
                    <a:pt x="58" y="477"/>
                    <a:pt x="1" y="2093"/>
                    <a:pt x="1" y="3268"/>
                  </a:cubicBezTo>
                  <a:cubicBezTo>
                    <a:pt x="1" y="3947"/>
                    <a:pt x="19" y="4478"/>
                    <a:pt x="72" y="4503"/>
                  </a:cubicBezTo>
                  <a:cubicBezTo>
                    <a:pt x="192" y="4551"/>
                    <a:pt x="822" y="4571"/>
                    <a:pt x="1482" y="4571"/>
                  </a:cubicBezTo>
                  <a:cubicBezTo>
                    <a:pt x="2244" y="4571"/>
                    <a:pt x="3044" y="4544"/>
                    <a:pt x="3141" y="4503"/>
                  </a:cubicBezTo>
                  <a:cubicBezTo>
                    <a:pt x="3231" y="4464"/>
                    <a:pt x="3115" y="3656"/>
                    <a:pt x="3296" y="2835"/>
                  </a:cubicBezTo>
                  <a:cubicBezTo>
                    <a:pt x="3496" y="1958"/>
                    <a:pt x="4045" y="1058"/>
                    <a:pt x="5557" y="1058"/>
                  </a:cubicBezTo>
                  <a:cubicBezTo>
                    <a:pt x="6882" y="1058"/>
                    <a:pt x="7438" y="1803"/>
                    <a:pt x="7651" y="2603"/>
                  </a:cubicBezTo>
                  <a:cubicBezTo>
                    <a:pt x="7904" y="3578"/>
                    <a:pt x="7651" y="4658"/>
                    <a:pt x="7651" y="4658"/>
                  </a:cubicBezTo>
                  <a:cubicBezTo>
                    <a:pt x="7651" y="4658"/>
                    <a:pt x="9142" y="4692"/>
                    <a:pt x="10159" y="4692"/>
                  </a:cubicBezTo>
                  <a:cubicBezTo>
                    <a:pt x="10667" y="4692"/>
                    <a:pt x="11057" y="4684"/>
                    <a:pt x="11083" y="4658"/>
                  </a:cubicBezTo>
                  <a:cubicBezTo>
                    <a:pt x="11102" y="4639"/>
                    <a:pt x="11114" y="4303"/>
                    <a:pt x="11108" y="3819"/>
                  </a:cubicBezTo>
                  <a:cubicBezTo>
                    <a:pt x="11108" y="2513"/>
                    <a:pt x="11012" y="115"/>
                    <a:pt x="10824" y="44"/>
                  </a:cubicBezTo>
                  <a:cubicBezTo>
                    <a:pt x="10752" y="15"/>
                    <a:pt x="9887" y="1"/>
                    <a:pt x="8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228;p137">
              <a:extLst>
                <a:ext uri="{FF2B5EF4-FFF2-40B4-BE49-F238E27FC236}">
                  <a16:creationId xmlns:a16="http://schemas.microsoft.com/office/drawing/2014/main" id="{8D3131B5-C848-0240-9001-636224E06EBF}"/>
                </a:ext>
              </a:extLst>
            </p:cNvPr>
            <p:cNvSpPr/>
            <p:nvPr/>
          </p:nvSpPr>
          <p:spPr>
            <a:xfrm>
              <a:off x="1807473" y="2235752"/>
              <a:ext cx="255633" cy="109402"/>
            </a:xfrm>
            <a:custGeom>
              <a:avLst/>
              <a:gdLst/>
              <a:ahLst/>
              <a:cxnLst/>
              <a:rect l="l" t="t" r="r" b="b"/>
              <a:pathLst>
                <a:path w="3297" h="1411" extrusionOk="0">
                  <a:moveTo>
                    <a:pt x="3296" y="0"/>
                  </a:moveTo>
                  <a:cubicBezTo>
                    <a:pt x="2611" y="447"/>
                    <a:pt x="1862" y="576"/>
                    <a:pt x="1215" y="576"/>
                  </a:cubicBezTo>
                  <a:cubicBezTo>
                    <a:pt x="723" y="576"/>
                    <a:pt x="291" y="498"/>
                    <a:pt x="1" y="433"/>
                  </a:cubicBezTo>
                  <a:lnTo>
                    <a:pt x="1" y="433"/>
                  </a:lnTo>
                  <a:cubicBezTo>
                    <a:pt x="1" y="835"/>
                    <a:pt x="7" y="1184"/>
                    <a:pt x="25" y="1410"/>
                  </a:cubicBezTo>
                  <a:cubicBezTo>
                    <a:pt x="556" y="1371"/>
                    <a:pt x="1752" y="1345"/>
                    <a:pt x="3180" y="1333"/>
                  </a:cubicBezTo>
                  <a:cubicBezTo>
                    <a:pt x="3186" y="1015"/>
                    <a:pt x="3180" y="511"/>
                    <a:pt x="3296" y="0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229;p137">
              <a:extLst>
                <a:ext uri="{FF2B5EF4-FFF2-40B4-BE49-F238E27FC236}">
                  <a16:creationId xmlns:a16="http://schemas.microsoft.com/office/drawing/2014/main" id="{085CEE54-B5C2-954E-B2D8-77DEFC26B701}"/>
                </a:ext>
              </a:extLst>
            </p:cNvPr>
            <p:cNvSpPr/>
            <p:nvPr/>
          </p:nvSpPr>
          <p:spPr>
            <a:xfrm>
              <a:off x="2400616" y="2217687"/>
              <a:ext cx="268116" cy="127933"/>
            </a:xfrm>
            <a:custGeom>
              <a:avLst/>
              <a:gdLst/>
              <a:ahLst/>
              <a:cxnLst/>
              <a:rect l="l" t="t" r="r" b="b"/>
              <a:pathLst>
                <a:path w="3458" h="1650" extrusionOk="0">
                  <a:moveTo>
                    <a:pt x="1" y="1"/>
                  </a:moveTo>
                  <a:lnTo>
                    <a:pt x="1" y="1"/>
                  </a:lnTo>
                  <a:cubicBezTo>
                    <a:pt x="85" y="331"/>
                    <a:pt x="111" y="674"/>
                    <a:pt x="111" y="984"/>
                  </a:cubicBezTo>
                  <a:cubicBezTo>
                    <a:pt x="111" y="1197"/>
                    <a:pt x="99" y="1397"/>
                    <a:pt x="78" y="1558"/>
                  </a:cubicBezTo>
                  <a:cubicBezTo>
                    <a:pt x="1680" y="1572"/>
                    <a:pt x="3013" y="1604"/>
                    <a:pt x="3458" y="1649"/>
                  </a:cubicBezTo>
                  <a:lnTo>
                    <a:pt x="3458" y="1384"/>
                  </a:lnTo>
                  <a:lnTo>
                    <a:pt x="3458" y="1217"/>
                  </a:lnTo>
                  <a:cubicBezTo>
                    <a:pt x="1991" y="1170"/>
                    <a:pt x="738" y="499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230;p137">
              <a:extLst>
                <a:ext uri="{FF2B5EF4-FFF2-40B4-BE49-F238E27FC236}">
                  <a16:creationId xmlns:a16="http://schemas.microsoft.com/office/drawing/2014/main" id="{FC7F041B-3391-E744-B688-CFD17D89F497}"/>
                </a:ext>
              </a:extLst>
            </p:cNvPr>
            <p:cNvSpPr/>
            <p:nvPr/>
          </p:nvSpPr>
          <p:spPr>
            <a:xfrm>
              <a:off x="1755913" y="2337944"/>
              <a:ext cx="939879" cy="193295"/>
            </a:xfrm>
            <a:custGeom>
              <a:avLst/>
              <a:gdLst/>
              <a:ahLst/>
              <a:cxnLst/>
              <a:rect l="l" t="t" r="r" b="b"/>
              <a:pathLst>
                <a:path w="12122" h="2493" extrusionOk="0">
                  <a:moveTo>
                    <a:pt x="6425" y="1"/>
                  </a:moveTo>
                  <a:cubicBezTo>
                    <a:pt x="3586" y="1"/>
                    <a:pt x="663" y="44"/>
                    <a:pt x="413" y="123"/>
                  </a:cubicBezTo>
                  <a:cubicBezTo>
                    <a:pt x="168" y="201"/>
                    <a:pt x="0" y="996"/>
                    <a:pt x="13" y="1635"/>
                  </a:cubicBezTo>
                  <a:cubicBezTo>
                    <a:pt x="25" y="2037"/>
                    <a:pt x="103" y="2372"/>
                    <a:pt x="284" y="2425"/>
                  </a:cubicBezTo>
                  <a:cubicBezTo>
                    <a:pt x="438" y="2472"/>
                    <a:pt x="1776" y="2492"/>
                    <a:pt x="3490" y="2492"/>
                  </a:cubicBezTo>
                  <a:cubicBezTo>
                    <a:pt x="6829" y="2492"/>
                    <a:pt x="11597" y="2417"/>
                    <a:pt x="11832" y="2327"/>
                  </a:cubicBezTo>
                  <a:cubicBezTo>
                    <a:pt x="11960" y="2276"/>
                    <a:pt x="12038" y="2004"/>
                    <a:pt x="12064" y="1668"/>
                  </a:cubicBezTo>
                  <a:cubicBezTo>
                    <a:pt x="12122" y="1068"/>
                    <a:pt x="12050" y="247"/>
                    <a:pt x="11934" y="131"/>
                  </a:cubicBezTo>
                  <a:cubicBezTo>
                    <a:pt x="11845" y="42"/>
                    <a:pt x="9175" y="1"/>
                    <a:pt x="6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231;p137">
              <a:extLst>
                <a:ext uri="{FF2B5EF4-FFF2-40B4-BE49-F238E27FC236}">
                  <a16:creationId xmlns:a16="http://schemas.microsoft.com/office/drawing/2014/main" id="{0375BB93-1710-EA4F-80A3-893D5428D6DC}"/>
                </a:ext>
              </a:extLst>
            </p:cNvPr>
            <p:cNvSpPr/>
            <p:nvPr/>
          </p:nvSpPr>
          <p:spPr>
            <a:xfrm>
              <a:off x="1756843" y="2464713"/>
              <a:ext cx="934529" cy="66215"/>
            </a:xfrm>
            <a:custGeom>
              <a:avLst/>
              <a:gdLst/>
              <a:ahLst/>
              <a:cxnLst/>
              <a:rect l="l" t="t" r="r" b="b"/>
              <a:pathLst>
                <a:path w="12053" h="854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402"/>
                    <a:pt x="91" y="737"/>
                    <a:pt x="272" y="790"/>
                  </a:cubicBezTo>
                  <a:cubicBezTo>
                    <a:pt x="330" y="808"/>
                    <a:pt x="556" y="822"/>
                    <a:pt x="919" y="835"/>
                  </a:cubicBezTo>
                  <a:cubicBezTo>
                    <a:pt x="1131" y="698"/>
                    <a:pt x="1700" y="647"/>
                    <a:pt x="2321" y="647"/>
                  </a:cubicBezTo>
                  <a:cubicBezTo>
                    <a:pt x="3147" y="647"/>
                    <a:pt x="4072" y="737"/>
                    <a:pt x="4414" y="853"/>
                  </a:cubicBezTo>
                  <a:cubicBezTo>
                    <a:pt x="5635" y="847"/>
                    <a:pt x="6959" y="835"/>
                    <a:pt x="8149" y="822"/>
                  </a:cubicBezTo>
                  <a:cubicBezTo>
                    <a:pt x="8504" y="698"/>
                    <a:pt x="9169" y="647"/>
                    <a:pt x="9816" y="647"/>
                  </a:cubicBezTo>
                  <a:cubicBezTo>
                    <a:pt x="10359" y="647"/>
                    <a:pt x="10895" y="686"/>
                    <a:pt x="11232" y="737"/>
                  </a:cubicBezTo>
                  <a:cubicBezTo>
                    <a:pt x="11567" y="724"/>
                    <a:pt x="11775" y="706"/>
                    <a:pt x="11820" y="692"/>
                  </a:cubicBezTo>
                  <a:cubicBezTo>
                    <a:pt x="11948" y="641"/>
                    <a:pt x="12026" y="369"/>
                    <a:pt x="12052" y="33"/>
                  </a:cubicBezTo>
                  <a:lnTo>
                    <a:pt x="12052" y="33"/>
                  </a:lnTo>
                  <a:cubicBezTo>
                    <a:pt x="10100" y="363"/>
                    <a:pt x="8149" y="473"/>
                    <a:pt x="6392" y="473"/>
                  </a:cubicBezTo>
                  <a:cubicBezTo>
                    <a:pt x="3374" y="473"/>
                    <a:pt x="925" y="143"/>
                    <a:pt x="1" y="0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32;p137">
              <a:extLst>
                <a:ext uri="{FF2B5EF4-FFF2-40B4-BE49-F238E27FC236}">
                  <a16:creationId xmlns:a16="http://schemas.microsoft.com/office/drawing/2014/main" id="{62FBD674-534E-C943-8CDE-59B88A64FB2A}"/>
                </a:ext>
              </a:extLst>
            </p:cNvPr>
            <p:cNvSpPr/>
            <p:nvPr/>
          </p:nvSpPr>
          <p:spPr>
            <a:xfrm>
              <a:off x="2348125" y="2515189"/>
              <a:ext cx="330144" cy="275559"/>
            </a:xfrm>
            <a:custGeom>
              <a:avLst/>
              <a:gdLst/>
              <a:ahLst/>
              <a:cxnLst/>
              <a:rect l="l" t="t" r="r" b="b"/>
              <a:pathLst>
                <a:path w="4258" h="3554" extrusionOk="0">
                  <a:moveTo>
                    <a:pt x="2199" y="1"/>
                  </a:moveTo>
                  <a:cubicBezTo>
                    <a:pt x="1297" y="1"/>
                    <a:pt x="368" y="94"/>
                    <a:pt x="264" y="339"/>
                  </a:cubicBezTo>
                  <a:cubicBezTo>
                    <a:pt x="135" y="655"/>
                    <a:pt x="0" y="1683"/>
                    <a:pt x="78" y="2459"/>
                  </a:cubicBezTo>
                  <a:cubicBezTo>
                    <a:pt x="117" y="2898"/>
                    <a:pt x="225" y="3259"/>
                    <a:pt x="445" y="3369"/>
                  </a:cubicBezTo>
                  <a:cubicBezTo>
                    <a:pt x="687" y="3495"/>
                    <a:pt x="1279" y="3554"/>
                    <a:pt x="1919" y="3554"/>
                  </a:cubicBezTo>
                  <a:cubicBezTo>
                    <a:pt x="2854" y="3554"/>
                    <a:pt x="3889" y="3428"/>
                    <a:pt x="4077" y="3201"/>
                  </a:cubicBezTo>
                  <a:cubicBezTo>
                    <a:pt x="4218" y="3026"/>
                    <a:pt x="4257" y="2451"/>
                    <a:pt x="4232" y="1845"/>
                  </a:cubicBezTo>
                  <a:cubicBezTo>
                    <a:pt x="4206" y="1108"/>
                    <a:pt x="4090" y="332"/>
                    <a:pt x="3961" y="196"/>
                  </a:cubicBezTo>
                  <a:cubicBezTo>
                    <a:pt x="3849" y="81"/>
                    <a:pt x="3035" y="1"/>
                    <a:pt x="21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233;p137">
              <a:extLst>
                <a:ext uri="{FF2B5EF4-FFF2-40B4-BE49-F238E27FC236}">
                  <a16:creationId xmlns:a16="http://schemas.microsoft.com/office/drawing/2014/main" id="{F1048A5C-BDC0-7241-991B-33E18C44042F}"/>
                </a:ext>
              </a:extLst>
            </p:cNvPr>
            <p:cNvSpPr/>
            <p:nvPr/>
          </p:nvSpPr>
          <p:spPr>
            <a:xfrm>
              <a:off x="1796929" y="2514568"/>
              <a:ext cx="331230" cy="276102"/>
            </a:xfrm>
            <a:custGeom>
              <a:avLst/>
              <a:gdLst/>
              <a:ahLst/>
              <a:cxnLst/>
              <a:rect l="l" t="t" r="r" b="b"/>
              <a:pathLst>
                <a:path w="4272" h="3561" extrusionOk="0">
                  <a:moveTo>
                    <a:pt x="1797" y="1"/>
                  </a:moveTo>
                  <a:cubicBezTo>
                    <a:pt x="1062" y="1"/>
                    <a:pt x="409" y="75"/>
                    <a:pt x="317" y="275"/>
                  </a:cubicBezTo>
                  <a:cubicBezTo>
                    <a:pt x="220" y="482"/>
                    <a:pt x="110" y="1006"/>
                    <a:pt x="65" y="1555"/>
                  </a:cubicBezTo>
                  <a:cubicBezTo>
                    <a:pt x="0" y="2304"/>
                    <a:pt x="39" y="3118"/>
                    <a:pt x="382" y="3312"/>
                  </a:cubicBezTo>
                  <a:cubicBezTo>
                    <a:pt x="666" y="3476"/>
                    <a:pt x="1463" y="3560"/>
                    <a:pt x="2242" y="3560"/>
                  </a:cubicBezTo>
                  <a:cubicBezTo>
                    <a:pt x="3057" y="3560"/>
                    <a:pt x="3851" y="3469"/>
                    <a:pt x="4020" y="3281"/>
                  </a:cubicBezTo>
                  <a:cubicBezTo>
                    <a:pt x="4110" y="3171"/>
                    <a:pt x="4175" y="2885"/>
                    <a:pt x="4201" y="2530"/>
                  </a:cubicBezTo>
                  <a:cubicBezTo>
                    <a:pt x="4271" y="1691"/>
                    <a:pt x="4175" y="451"/>
                    <a:pt x="4020" y="275"/>
                  </a:cubicBezTo>
                  <a:cubicBezTo>
                    <a:pt x="3887" y="132"/>
                    <a:pt x="2771" y="1"/>
                    <a:pt x="17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234;p137">
              <a:extLst>
                <a:ext uri="{FF2B5EF4-FFF2-40B4-BE49-F238E27FC236}">
                  <a16:creationId xmlns:a16="http://schemas.microsoft.com/office/drawing/2014/main" id="{33AD4D6B-E126-5B44-8E4F-A493042FE05B}"/>
                </a:ext>
              </a:extLst>
            </p:cNvPr>
            <p:cNvSpPr/>
            <p:nvPr/>
          </p:nvSpPr>
          <p:spPr>
            <a:xfrm>
              <a:off x="1799875" y="2635058"/>
              <a:ext cx="322856" cy="155923"/>
            </a:xfrm>
            <a:custGeom>
              <a:avLst/>
              <a:gdLst/>
              <a:ahLst/>
              <a:cxnLst/>
              <a:rect l="l" t="t" r="r" b="b"/>
              <a:pathLst>
                <a:path w="4164" h="2011" extrusionOk="0">
                  <a:moveTo>
                    <a:pt x="27" y="1"/>
                  </a:moveTo>
                  <a:cubicBezTo>
                    <a:pt x="7" y="188"/>
                    <a:pt x="1" y="376"/>
                    <a:pt x="1" y="564"/>
                  </a:cubicBezTo>
                  <a:cubicBezTo>
                    <a:pt x="1" y="1119"/>
                    <a:pt x="85" y="1617"/>
                    <a:pt x="344" y="1758"/>
                  </a:cubicBezTo>
                  <a:cubicBezTo>
                    <a:pt x="627" y="1921"/>
                    <a:pt x="1429" y="2011"/>
                    <a:pt x="2211" y="2011"/>
                  </a:cubicBezTo>
                  <a:cubicBezTo>
                    <a:pt x="3019" y="2011"/>
                    <a:pt x="3814" y="1913"/>
                    <a:pt x="3982" y="1727"/>
                  </a:cubicBezTo>
                  <a:cubicBezTo>
                    <a:pt x="4072" y="1617"/>
                    <a:pt x="4137" y="1331"/>
                    <a:pt x="4163" y="976"/>
                  </a:cubicBezTo>
                  <a:lnTo>
                    <a:pt x="4163" y="976"/>
                  </a:lnTo>
                  <a:cubicBezTo>
                    <a:pt x="3621" y="1235"/>
                    <a:pt x="3117" y="1339"/>
                    <a:pt x="2658" y="1339"/>
                  </a:cubicBezTo>
                  <a:cubicBezTo>
                    <a:pt x="1435" y="1339"/>
                    <a:pt x="544" y="595"/>
                    <a:pt x="27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235;p137">
              <a:extLst>
                <a:ext uri="{FF2B5EF4-FFF2-40B4-BE49-F238E27FC236}">
                  <a16:creationId xmlns:a16="http://schemas.microsoft.com/office/drawing/2014/main" id="{9EC2EAF6-66E8-5944-8E25-2715B985B221}"/>
                </a:ext>
              </a:extLst>
            </p:cNvPr>
            <p:cNvSpPr/>
            <p:nvPr/>
          </p:nvSpPr>
          <p:spPr>
            <a:xfrm>
              <a:off x="2354095" y="2658163"/>
              <a:ext cx="322701" cy="132817"/>
            </a:xfrm>
            <a:custGeom>
              <a:avLst/>
              <a:gdLst/>
              <a:ahLst/>
              <a:cxnLst/>
              <a:rect l="l" t="t" r="r" b="b"/>
              <a:pathLst>
                <a:path w="4162" h="1713" extrusionOk="0">
                  <a:moveTo>
                    <a:pt x="4155" y="1"/>
                  </a:moveTo>
                  <a:cubicBezTo>
                    <a:pt x="4078" y="52"/>
                    <a:pt x="3994" y="117"/>
                    <a:pt x="3903" y="180"/>
                  </a:cubicBezTo>
                  <a:cubicBezTo>
                    <a:pt x="3037" y="821"/>
                    <a:pt x="2262" y="1060"/>
                    <a:pt x="1576" y="1060"/>
                  </a:cubicBezTo>
                  <a:cubicBezTo>
                    <a:pt x="970" y="1060"/>
                    <a:pt x="440" y="872"/>
                    <a:pt x="1" y="615"/>
                  </a:cubicBezTo>
                  <a:lnTo>
                    <a:pt x="1" y="615"/>
                  </a:lnTo>
                  <a:cubicBezTo>
                    <a:pt x="40" y="1054"/>
                    <a:pt x="148" y="1415"/>
                    <a:pt x="368" y="1525"/>
                  </a:cubicBezTo>
                  <a:cubicBezTo>
                    <a:pt x="607" y="1654"/>
                    <a:pt x="1203" y="1713"/>
                    <a:pt x="1842" y="1713"/>
                  </a:cubicBezTo>
                  <a:cubicBezTo>
                    <a:pt x="2772" y="1713"/>
                    <a:pt x="3813" y="1584"/>
                    <a:pt x="4000" y="1357"/>
                  </a:cubicBezTo>
                  <a:cubicBezTo>
                    <a:pt x="4117" y="1215"/>
                    <a:pt x="4162" y="795"/>
                    <a:pt x="4162" y="311"/>
                  </a:cubicBezTo>
                  <a:cubicBezTo>
                    <a:pt x="4162" y="207"/>
                    <a:pt x="4162" y="103"/>
                    <a:pt x="4155" y="1"/>
                  </a:cubicBezTo>
                  <a:close/>
                </a:path>
              </a:pathLst>
            </a:custGeom>
            <a:solidFill>
              <a:schemeClr val="dk1">
                <a:alpha val="136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088855-7FF7-1142-A7AD-2040B5E6CB53}"/>
              </a:ext>
            </a:extLst>
          </p:cNvPr>
          <p:cNvSpPr txBox="1"/>
          <p:nvPr/>
        </p:nvSpPr>
        <p:spPr>
          <a:xfrm>
            <a:off x="660048" y="1024336"/>
            <a:ext cx="42230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Упражнение для губ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Губы в «улыбке», как при звуке И.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Чередование движений: А – И, А – У, и наоборот.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 для нижней челюсти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Открыть широко рот, закрыть.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нижней челюсти влево, вправо, влево, вправо.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 для щёк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Щёки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надуть «толстый».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Щёки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втянуть «худой».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7B00FC-9AE6-F244-AC11-97FA25A48C04}"/>
              </a:ext>
            </a:extLst>
          </p:cNvPr>
          <p:cNvSpPr txBox="1"/>
          <p:nvPr/>
        </p:nvSpPr>
        <p:spPr>
          <a:xfrm>
            <a:off x="5180906" y="1184269"/>
            <a:ext cx="3360021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 для тренировки различных типов выдоха, способствующие формированию правильного речевого дыхания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Сдувать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 стола мелко нарезанные цветные бумажки, вату, пушинки. 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Дуть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лежащие на столе карандаши разной толщины, стараясь сдвинуть с места.</a:t>
            </a:r>
          </a:p>
        </p:txBody>
      </p:sp>
    </p:spTree>
    <p:extLst>
      <p:ext uri="{BB962C8B-B14F-4D97-AF65-F5344CB8AC3E}">
        <p14:creationId xmlns:p14="http://schemas.microsoft.com/office/powerpoint/2010/main" val="1367689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7D272AC-0C37-E342-901B-362619B46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F73917-86E9-0445-9BA1-715B27E05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379" y="445025"/>
            <a:ext cx="8269621" cy="363900"/>
          </a:xfrm>
        </p:spPr>
        <p:txBody>
          <a:bodyPr/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«Улыбка» — улыбнуться, разомкнув зубы, удерживать рот в таком положении под счет от 1 до 5, постепенно доводя до 10.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«Заборчик» — улыбнуться, сомкнув зубы, удерживать рот в таком положении под счет от 1 до 5, постепенно доводя до 10.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«Лопатка» — открыть рот, широкий, расслабленный язык положить на нижнюю губу, удерживать в таком положении под счет от 1 до 5, постепенно доводя до 10.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«Чашечка» — широко раскрыть рот, высунуть язык вперед и вниз, медленно поднимая язык, загнуть его края вверх. Удерживать в таком положении под счет от 1 до 5, постепенно доводя до 10.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«Часики» — улыбнуться, вытянуть язык вперед, тянуться попеременно кончиком языка то к правому уху, то к левому. Повторить 5-10 раз.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166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4" name="Google Shape;7214;p116"/>
          <p:cNvSpPr txBox="1">
            <a:spLocks noGrp="1"/>
          </p:cNvSpPr>
          <p:nvPr>
            <p:ph type="title"/>
          </p:nvPr>
        </p:nvSpPr>
        <p:spPr>
          <a:xfrm>
            <a:off x="714300" y="1935750"/>
            <a:ext cx="3082800" cy="12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что: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15" name="Google Shape;7215;p116"/>
          <p:cNvSpPr txBox="1">
            <a:spLocks noGrp="1"/>
          </p:cNvSpPr>
          <p:nvPr>
            <p:ph type="title" idx="2"/>
          </p:nvPr>
        </p:nvSpPr>
        <p:spPr>
          <a:xfrm>
            <a:off x="4936375" y="370526"/>
            <a:ext cx="31584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1</a:t>
            </a:r>
            <a:endParaRPr dirty="0"/>
          </a:p>
        </p:txBody>
      </p:sp>
      <p:sp>
        <p:nvSpPr>
          <p:cNvPr id="7216" name="Google Shape;7216;p116"/>
          <p:cNvSpPr txBox="1">
            <a:spLocks noGrp="1"/>
          </p:cNvSpPr>
          <p:nvPr>
            <p:ph type="subTitle" idx="1"/>
          </p:nvPr>
        </p:nvSpPr>
        <p:spPr>
          <a:xfrm>
            <a:off x="4936375" y="1323925"/>
            <a:ext cx="3320119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/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роки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преодоления речевых нарушений зависят от степени сложности дефекта, возрастных и индивидуальных особенностей ребенка, регулярности занятий, заинтересованности и участия родителей в коррекционной работе.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19" name="Google Shape;7219;p116"/>
          <p:cNvSpPr txBox="1">
            <a:spLocks noGrp="1"/>
          </p:cNvSpPr>
          <p:nvPr>
            <p:ph type="title" idx="5"/>
          </p:nvPr>
        </p:nvSpPr>
        <p:spPr>
          <a:xfrm>
            <a:off x="4936375" y="2820127"/>
            <a:ext cx="31584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2</a:t>
            </a:r>
            <a:endParaRPr dirty="0"/>
          </a:p>
        </p:txBody>
      </p:sp>
      <p:sp>
        <p:nvSpPr>
          <p:cNvPr id="7220" name="Google Shape;7220;p116"/>
          <p:cNvSpPr txBox="1">
            <a:spLocks noGrp="1"/>
          </p:cNvSpPr>
          <p:nvPr>
            <p:ph type="subTitle" idx="6"/>
          </p:nvPr>
        </p:nvSpPr>
        <p:spPr>
          <a:xfrm>
            <a:off x="4936375" y="3476829"/>
            <a:ext cx="31584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/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мере взросления привычка говорить неправильно у ребенка закрепляется и хуже поддается коррекции.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7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/>
                                        <p:tgtEl>
                                          <p:spTgt spid="7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0"/>
                                        <p:tgtEl>
                                          <p:spTgt spid="7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800"/>
                                        <p:tgtEl>
                                          <p:spTgt spid="7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8" name="Google Shape;5258;p84"/>
          <p:cNvSpPr txBox="1">
            <a:spLocks noGrp="1"/>
          </p:cNvSpPr>
          <p:nvPr>
            <p:ph type="title"/>
          </p:nvPr>
        </p:nvSpPr>
        <p:spPr>
          <a:xfrm>
            <a:off x="1398900" y="1327900"/>
            <a:ext cx="6346200" cy="23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dirty="0"/>
              <a:t>Спасибо за внимание</a:t>
            </a:r>
            <a:r>
              <a:rPr lang="ru-RU" dirty="0"/>
              <a:t>!</a:t>
            </a:r>
            <a:endParaRPr dirty="0"/>
          </a:p>
        </p:txBody>
      </p:sp>
      <p:sp>
        <p:nvSpPr>
          <p:cNvPr id="5259" name="Google Shape;5259;p84"/>
          <p:cNvSpPr/>
          <p:nvPr/>
        </p:nvSpPr>
        <p:spPr>
          <a:xfrm rot="10800000">
            <a:off x="3070764" y="3815626"/>
            <a:ext cx="3002456" cy="337403"/>
          </a:xfrm>
          <a:custGeom>
            <a:avLst/>
            <a:gdLst/>
            <a:ahLst/>
            <a:cxnLst/>
            <a:rect l="l" t="t" r="r" b="b"/>
            <a:pathLst>
              <a:path w="20452" h="2623" extrusionOk="0">
                <a:moveTo>
                  <a:pt x="19806" y="1"/>
                </a:moveTo>
                <a:lnTo>
                  <a:pt x="19342" y="41"/>
                </a:lnTo>
                <a:lnTo>
                  <a:pt x="18757" y="142"/>
                </a:lnTo>
                <a:lnTo>
                  <a:pt x="18051" y="283"/>
                </a:lnTo>
                <a:lnTo>
                  <a:pt x="17325" y="384"/>
                </a:lnTo>
                <a:lnTo>
                  <a:pt x="16539" y="505"/>
                </a:lnTo>
                <a:lnTo>
                  <a:pt x="15712" y="586"/>
                </a:lnTo>
                <a:lnTo>
                  <a:pt x="14824" y="666"/>
                </a:lnTo>
                <a:lnTo>
                  <a:pt x="13896" y="727"/>
                </a:lnTo>
                <a:lnTo>
                  <a:pt x="12928" y="787"/>
                </a:lnTo>
                <a:lnTo>
                  <a:pt x="11920" y="807"/>
                </a:lnTo>
                <a:lnTo>
                  <a:pt x="10851" y="828"/>
                </a:lnTo>
                <a:lnTo>
                  <a:pt x="9742" y="828"/>
                </a:lnTo>
                <a:lnTo>
                  <a:pt x="8592" y="807"/>
                </a:lnTo>
                <a:lnTo>
                  <a:pt x="7382" y="767"/>
                </a:lnTo>
                <a:lnTo>
                  <a:pt x="6152" y="707"/>
                </a:lnTo>
                <a:lnTo>
                  <a:pt x="4861" y="606"/>
                </a:lnTo>
                <a:lnTo>
                  <a:pt x="3530" y="505"/>
                </a:lnTo>
                <a:lnTo>
                  <a:pt x="2158" y="384"/>
                </a:lnTo>
                <a:lnTo>
                  <a:pt x="1614" y="344"/>
                </a:lnTo>
                <a:lnTo>
                  <a:pt x="1150" y="344"/>
                </a:lnTo>
                <a:lnTo>
                  <a:pt x="767" y="384"/>
                </a:lnTo>
                <a:lnTo>
                  <a:pt x="444" y="444"/>
                </a:lnTo>
                <a:lnTo>
                  <a:pt x="323" y="505"/>
                </a:lnTo>
                <a:lnTo>
                  <a:pt x="222" y="545"/>
                </a:lnTo>
                <a:lnTo>
                  <a:pt x="141" y="606"/>
                </a:lnTo>
                <a:lnTo>
                  <a:pt x="61" y="666"/>
                </a:lnTo>
                <a:lnTo>
                  <a:pt x="20" y="747"/>
                </a:lnTo>
                <a:lnTo>
                  <a:pt x="0" y="807"/>
                </a:lnTo>
                <a:lnTo>
                  <a:pt x="0" y="888"/>
                </a:lnTo>
                <a:lnTo>
                  <a:pt x="20" y="969"/>
                </a:lnTo>
                <a:lnTo>
                  <a:pt x="41" y="1050"/>
                </a:lnTo>
                <a:lnTo>
                  <a:pt x="101" y="1130"/>
                </a:lnTo>
                <a:lnTo>
                  <a:pt x="182" y="1211"/>
                </a:lnTo>
                <a:lnTo>
                  <a:pt x="283" y="1292"/>
                </a:lnTo>
                <a:lnTo>
                  <a:pt x="404" y="1372"/>
                </a:lnTo>
                <a:lnTo>
                  <a:pt x="545" y="1453"/>
                </a:lnTo>
                <a:lnTo>
                  <a:pt x="888" y="1614"/>
                </a:lnTo>
                <a:lnTo>
                  <a:pt x="1331" y="1776"/>
                </a:lnTo>
                <a:lnTo>
                  <a:pt x="1856" y="1897"/>
                </a:lnTo>
                <a:lnTo>
                  <a:pt x="2461" y="2018"/>
                </a:lnTo>
                <a:lnTo>
                  <a:pt x="3167" y="2098"/>
                </a:lnTo>
                <a:lnTo>
                  <a:pt x="4659" y="2260"/>
                </a:lnTo>
                <a:lnTo>
                  <a:pt x="6172" y="2401"/>
                </a:lnTo>
                <a:lnTo>
                  <a:pt x="7685" y="2522"/>
                </a:lnTo>
                <a:lnTo>
                  <a:pt x="9197" y="2603"/>
                </a:lnTo>
                <a:lnTo>
                  <a:pt x="9964" y="2623"/>
                </a:lnTo>
                <a:lnTo>
                  <a:pt x="11517" y="2623"/>
                </a:lnTo>
                <a:lnTo>
                  <a:pt x="12303" y="2582"/>
                </a:lnTo>
                <a:lnTo>
                  <a:pt x="13090" y="2542"/>
                </a:lnTo>
                <a:lnTo>
                  <a:pt x="13876" y="2481"/>
                </a:lnTo>
                <a:lnTo>
                  <a:pt x="14683" y="2381"/>
                </a:lnTo>
                <a:lnTo>
                  <a:pt x="15490" y="2280"/>
                </a:lnTo>
                <a:lnTo>
                  <a:pt x="16276" y="2139"/>
                </a:lnTo>
                <a:lnTo>
                  <a:pt x="17023" y="1957"/>
                </a:lnTo>
                <a:lnTo>
                  <a:pt x="17708" y="1776"/>
                </a:lnTo>
                <a:lnTo>
                  <a:pt x="18334" y="1554"/>
                </a:lnTo>
                <a:lnTo>
                  <a:pt x="18898" y="1332"/>
                </a:lnTo>
                <a:lnTo>
                  <a:pt x="19362" y="1110"/>
                </a:lnTo>
                <a:lnTo>
                  <a:pt x="19766" y="888"/>
                </a:lnTo>
                <a:lnTo>
                  <a:pt x="20088" y="686"/>
                </a:lnTo>
                <a:lnTo>
                  <a:pt x="20310" y="485"/>
                </a:lnTo>
                <a:lnTo>
                  <a:pt x="20371" y="404"/>
                </a:lnTo>
                <a:lnTo>
                  <a:pt x="20431" y="323"/>
                </a:lnTo>
                <a:lnTo>
                  <a:pt x="20451" y="243"/>
                </a:lnTo>
                <a:lnTo>
                  <a:pt x="20451" y="182"/>
                </a:lnTo>
                <a:lnTo>
                  <a:pt x="20411" y="122"/>
                </a:lnTo>
                <a:lnTo>
                  <a:pt x="20350" y="81"/>
                </a:lnTo>
                <a:lnTo>
                  <a:pt x="20270" y="41"/>
                </a:lnTo>
                <a:lnTo>
                  <a:pt x="20149" y="21"/>
                </a:lnTo>
                <a:lnTo>
                  <a:pt x="199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5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/>
                                        <p:tgtEl>
                                          <p:spTgt spid="5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5" name="Google Shape;4295;p7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Уважаемые родители</a:t>
            </a:r>
            <a:r>
              <a:rPr lang="ru-RU" dirty="0"/>
              <a:t>!</a:t>
            </a:r>
            <a:endParaRPr lang="en" dirty="0"/>
          </a:p>
        </p:txBody>
      </p:sp>
      <p:sp>
        <p:nvSpPr>
          <p:cNvPr id="4296" name="Google Shape;4296;p72"/>
          <p:cNvSpPr txBox="1">
            <a:spLocks noGrp="1"/>
          </p:cNvSpPr>
          <p:nvPr>
            <p:ph type="body" idx="1"/>
          </p:nvPr>
        </p:nvSpPr>
        <p:spPr>
          <a:xfrm>
            <a:off x="626724" y="1137230"/>
            <a:ext cx="7704000" cy="3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indent="0" algn="just">
              <a:lnSpc>
                <a:spcPct val="150000"/>
              </a:lnSpc>
              <a:buNone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Неправильная речь ребёнка затрудняет его общение с окружающими, отражается на его общем развитии, характере, и в будущем может быть причиной его неуспеваемости в школе.</a:t>
            </a:r>
          </a:p>
          <a:p>
            <a:pPr marL="152400" indent="0" algn="just">
              <a:lnSpc>
                <a:spcPct val="150000"/>
              </a:lnSpc>
              <a:buNone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Несмотря на то, что большую часть дня ребёнок находится в детском саду, первостепенное влияние на его развитие всё – таки оказывает семья. И эффективность коррекционного процесса во многом зависит от позиции, которую занимают родители.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Исправить речь ребенка за несколько занятий нельзя. Для этого потребуется время и совместные усилия логопеда, ребенка и его родителей. </a:t>
            </a:r>
          </a:p>
          <a:p>
            <a:pPr marL="152400" indent="0" algn="just">
              <a:lnSpc>
                <a:spcPct val="150000"/>
              </a:lnSpc>
              <a:buNone/>
            </a:pPr>
            <a:endParaRPr lang="ru-RU" sz="1400" dirty="0">
              <a:solidFill>
                <a:schemeClr val="tx1"/>
              </a:solidFill>
              <a:latin typeface="Patrick Hand SC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97" name="Google Shape;4297;p72"/>
          <p:cNvSpPr/>
          <p:nvPr/>
        </p:nvSpPr>
        <p:spPr>
          <a:xfrm>
            <a:off x="8322640" y="9207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8" name="Google Shape;4298;p72"/>
          <p:cNvSpPr/>
          <p:nvPr/>
        </p:nvSpPr>
        <p:spPr>
          <a:xfrm>
            <a:off x="350125" y="85195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9" name="Google Shape;4299;p72"/>
          <p:cNvGrpSpPr/>
          <p:nvPr/>
        </p:nvGrpSpPr>
        <p:grpSpPr>
          <a:xfrm>
            <a:off x="347849" y="3617600"/>
            <a:ext cx="475779" cy="475800"/>
            <a:chOff x="1460350" y="2402425"/>
            <a:chExt cx="208950" cy="208950"/>
          </a:xfrm>
        </p:grpSpPr>
        <p:sp>
          <p:nvSpPr>
            <p:cNvPr id="4300" name="Google Shape;4300;p7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7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7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7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72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72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72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72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72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7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7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72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72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7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7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7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7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7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7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8" name="Google Shape;4328;p72"/>
          <p:cNvGrpSpPr/>
          <p:nvPr/>
        </p:nvGrpSpPr>
        <p:grpSpPr>
          <a:xfrm rot="3427705">
            <a:off x="7956490" y="255454"/>
            <a:ext cx="340783" cy="340829"/>
            <a:chOff x="1460350" y="2402425"/>
            <a:chExt cx="208950" cy="208950"/>
          </a:xfrm>
        </p:grpSpPr>
        <p:sp>
          <p:nvSpPr>
            <p:cNvPr id="4329" name="Google Shape;4329;p7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7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7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7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72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72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72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72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7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72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7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7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72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7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72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7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7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7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7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7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7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7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2" name="Google Shape;4752;p77"/>
          <p:cNvSpPr txBox="1">
            <a:spLocks noGrp="1"/>
          </p:cNvSpPr>
          <p:nvPr>
            <p:ph type="title"/>
          </p:nvPr>
        </p:nvSpPr>
        <p:spPr>
          <a:xfrm>
            <a:off x="3487098" y="529959"/>
            <a:ext cx="453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Могут ли сами родители развить речь ребёнка? </a:t>
            </a:r>
            <a:endParaRPr sz="3200" dirty="0"/>
          </a:p>
        </p:txBody>
      </p:sp>
      <p:sp>
        <p:nvSpPr>
          <p:cNvPr id="4753" name="Google Shape;4753;p77"/>
          <p:cNvSpPr txBox="1">
            <a:spLocks noGrp="1"/>
          </p:cNvSpPr>
          <p:nvPr>
            <p:ph type="subTitle" idx="1"/>
          </p:nvPr>
        </p:nvSpPr>
        <p:spPr>
          <a:xfrm>
            <a:off x="3800667" y="2076973"/>
            <a:ext cx="4533300" cy="1450200"/>
          </a:xfrm>
          <a:prstGeom prst="rect">
            <a:avLst/>
          </a:prstGeom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</a:pPr>
            <a:r>
              <a:rPr lang="ru-RU" b="0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ребенка формируется на примере речи родных и близких ему людей: мамы, папы, бабушки, дедушки, старших сестер и братьев. Особое внимание необходимо уделять собственной речи, т. к. для детей в возрасте от 1 года до 6 лет речь родителей — это образец для подражания и основа последующего речевого развития.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grpSp>
        <p:nvGrpSpPr>
          <p:cNvPr id="4754" name="Google Shape;4754;p77"/>
          <p:cNvGrpSpPr/>
          <p:nvPr/>
        </p:nvGrpSpPr>
        <p:grpSpPr>
          <a:xfrm>
            <a:off x="392324" y="2093208"/>
            <a:ext cx="3317096" cy="2534990"/>
            <a:chOff x="392324" y="2093208"/>
            <a:chExt cx="3317096" cy="2534990"/>
          </a:xfrm>
        </p:grpSpPr>
        <p:grpSp>
          <p:nvGrpSpPr>
            <p:cNvPr id="4755" name="Google Shape;4755;p77"/>
            <p:cNvGrpSpPr/>
            <p:nvPr/>
          </p:nvGrpSpPr>
          <p:grpSpPr>
            <a:xfrm>
              <a:off x="392324" y="2582948"/>
              <a:ext cx="3317096" cy="2045249"/>
              <a:chOff x="4908575" y="2482875"/>
              <a:chExt cx="654350" cy="403450"/>
            </a:xfrm>
          </p:grpSpPr>
          <p:sp>
            <p:nvSpPr>
              <p:cNvPr id="4756" name="Google Shape;4756;p77"/>
              <p:cNvSpPr/>
              <p:nvPr/>
            </p:nvSpPr>
            <p:spPr>
              <a:xfrm>
                <a:off x="4926575" y="2482875"/>
                <a:ext cx="636350" cy="342200"/>
              </a:xfrm>
              <a:custGeom>
                <a:avLst/>
                <a:gdLst/>
                <a:ahLst/>
                <a:cxnLst/>
                <a:rect l="l" t="t" r="r" b="b"/>
                <a:pathLst>
                  <a:path w="25454" h="13688" extrusionOk="0">
                    <a:moveTo>
                      <a:pt x="11142" y="1"/>
                    </a:moveTo>
                    <a:lnTo>
                      <a:pt x="10326" y="97"/>
                    </a:lnTo>
                    <a:lnTo>
                      <a:pt x="9990" y="145"/>
                    </a:lnTo>
                    <a:lnTo>
                      <a:pt x="9654" y="241"/>
                    </a:lnTo>
                    <a:lnTo>
                      <a:pt x="9077" y="529"/>
                    </a:lnTo>
                    <a:lnTo>
                      <a:pt x="8597" y="817"/>
                    </a:lnTo>
                    <a:lnTo>
                      <a:pt x="8165" y="1201"/>
                    </a:lnTo>
                    <a:lnTo>
                      <a:pt x="7781" y="1634"/>
                    </a:lnTo>
                    <a:lnTo>
                      <a:pt x="7444" y="2066"/>
                    </a:lnTo>
                    <a:lnTo>
                      <a:pt x="7156" y="2498"/>
                    </a:lnTo>
                    <a:lnTo>
                      <a:pt x="6916" y="2930"/>
                    </a:lnTo>
                    <a:lnTo>
                      <a:pt x="6724" y="3410"/>
                    </a:lnTo>
                    <a:lnTo>
                      <a:pt x="6388" y="4275"/>
                    </a:lnTo>
                    <a:lnTo>
                      <a:pt x="6244" y="4995"/>
                    </a:lnTo>
                    <a:lnTo>
                      <a:pt x="6148" y="5668"/>
                    </a:lnTo>
                    <a:lnTo>
                      <a:pt x="5571" y="5524"/>
                    </a:lnTo>
                    <a:lnTo>
                      <a:pt x="4995" y="5379"/>
                    </a:lnTo>
                    <a:lnTo>
                      <a:pt x="4275" y="5283"/>
                    </a:lnTo>
                    <a:lnTo>
                      <a:pt x="3458" y="5235"/>
                    </a:lnTo>
                    <a:lnTo>
                      <a:pt x="2690" y="5235"/>
                    </a:lnTo>
                    <a:lnTo>
                      <a:pt x="2354" y="5283"/>
                    </a:lnTo>
                    <a:lnTo>
                      <a:pt x="2018" y="5379"/>
                    </a:lnTo>
                    <a:lnTo>
                      <a:pt x="1681" y="5476"/>
                    </a:lnTo>
                    <a:lnTo>
                      <a:pt x="1441" y="5668"/>
                    </a:lnTo>
                    <a:lnTo>
                      <a:pt x="1201" y="5860"/>
                    </a:lnTo>
                    <a:lnTo>
                      <a:pt x="1009" y="6148"/>
                    </a:lnTo>
                    <a:lnTo>
                      <a:pt x="817" y="6436"/>
                    </a:lnTo>
                    <a:lnTo>
                      <a:pt x="673" y="6772"/>
                    </a:lnTo>
                    <a:lnTo>
                      <a:pt x="385" y="7541"/>
                    </a:lnTo>
                    <a:lnTo>
                      <a:pt x="193" y="8357"/>
                    </a:lnTo>
                    <a:lnTo>
                      <a:pt x="48" y="9125"/>
                    </a:lnTo>
                    <a:lnTo>
                      <a:pt x="0" y="9846"/>
                    </a:lnTo>
                    <a:lnTo>
                      <a:pt x="0" y="10374"/>
                    </a:lnTo>
                    <a:lnTo>
                      <a:pt x="48" y="10662"/>
                    </a:lnTo>
                    <a:lnTo>
                      <a:pt x="145" y="10710"/>
                    </a:lnTo>
                    <a:lnTo>
                      <a:pt x="385" y="10806"/>
                    </a:lnTo>
                    <a:lnTo>
                      <a:pt x="1201" y="10950"/>
                    </a:lnTo>
                    <a:lnTo>
                      <a:pt x="3987" y="11383"/>
                    </a:lnTo>
                    <a:lnTo>
                      <a:pt x="7973" y="11863"/>
                    </a:lnTo>
                    <a:lnTo>
                      <a:pt x="12535" y="12439"/>
                    </a:lnTo>
                    <a:lnTo>
                      <a:pt x="21035" y="13352"/>
                    </a:lnTo>
                    <a:lnTo>
                      <a:pt x="23917" y="13640"/>
                    </a:lnTo>
                    <a:lnTo>
                      <a:pt x="24733" y="13688"/>
                    </a:lnTo>
                    <a:lnTo>
                      <a:pt x="25070" y="13688"/>
                    </a:lnTo>
                    <a:lnTo>
                      <a:pt x="25118" y="13640"/>
                    </a:lnTo>
                    <a:lnTo>
                      <a:pt x="25166" y="13496"/>
                    </a:lnTo>
                    <a:lnTo>
                      <a:pt x="25262" y="13015"/>
                    </a:lnTo>
                    <a:lnTo>
                      <a:pt x="25358" y="12343"/>
                    </a:lnTo>
                    <a:lnTo>
                      <a:pt x="25454" y="11575"/>
                    </a:lnTo>
                    <a:lnTo>
                      <a:pt x="25454" y="10710"/>
                    </a:lnTo>
                    <a:lnTo>
                      <a:pt x="25454" y="9942"/>
                    </a:lnTo>
                    <a:lnTo>
                      <a:pt x="25358" y="9270"/>
                    </a:lnTo>
                    <a:lnTo>
                      <a:pt x="25310" y="8981"/>
                    </a:lnTo>
                    <a:lnTo>
                      <a:pt x="25262" y="8789"/>
                    </a:lnTo>
                    <a:lnTo>
                      <a:pt x="25118" y="8597"/>
                    </a:lnTo>
                    <a:lnTo>
                      <a:pt x="25022" y="8453"/>
                    </a:lnTo>
                    <a:lnTo>
                      <a:pt x="24685" y="8165"/>
                    </a:lnTo>
                    <a:lnTo>
                      <a:pt x="24253" y="7973"/>
                    </a:lnTo>
                    <a:lnTo>
                      <a:pt x="23869" y="7781"/>
                    </a:lnTo>
                    <a:lnTo>
                      <a:pt x="23149" y="7589"/>
                    </a:lnTo>
                    <a:lnTo>
                      <a:pt x="22860" y="7541"/>
                    </a:lnTo>
                    <a:lnTo>
                      <a:pt x="22908" y="7060"/>
                    </a:lnTo>
                    <a:lnTo>
                      <a:pt x="23005" y="6004"/>
                    </a:lnTo>
                    <a:lnTo>
                      <a:pt x="23053" y="5331"/>
                    </a:lnTo>
                    <a:lnTo>
                      <a:pt x="23053" y="4659"/>
                    </a:lnTo>
                    <a:lnTo>
                      <a:pt x="23005" y="3987"/>
                    </a:lnTo>
                    <a:lnTo>
                      <a:pt x="22908" y="3410"/>
                    </a:lnTo>
                    <a:lnTo>
                      <a:pt x="22860" y="3314"/>
                    </a:lnTo>
                    <a:lnTo>
                      <a:pt x="22716" y="3170"/>
                    </a:lnTo>
                    <a:lnTo>
                      <a:pt x="22380" y="2834"/>
                    </a:lnTo>
                    <a:lnTo>
                      <a:pt x="21804" y="2498"/>
                    </a:lnTo>
                    <a:lnTo>
                      <a:pt x="21132" y="2162"/>
                    </a:lnTo>
                    <a:lnTo>
                      <a:pt x="20315" y="1826"/>
                    </a:lnTo>
                    <a:lnTo>
                      <a:pt x="19403" y="1489"/>
                    </a:lnTo>
                    <a:lnTo>
                      <a:pt x="18394" y="1201"/>
                    </a:lnTo>
                    <a:lnTo>
                      <a:pt x="17338" y="865"/>
                    </a:lnTo>
                    <a:lnTo>
                      <a:pt x="16233" y="625"/>
                    </a:lnTo>
                    <a:lnTo>
                      <a:pt x="15128" y="385"/>
                    </a:lnTo>
                    <a:lnTo>
                      <a:pt x="14072" y="193"/>
                    </a:lnTo>
                    <a:lnTo>
                      <a:pt x="13015" y="49"/>
                    </a:lnTo>
                    <a:lnTo>
                      <a:pt x="1200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7" name="Google Shape;4757;p77"/>
              <p:cNvSpPr/>
              <p:nvPr/>
            </p:nvSpPr>
            <p:spPr>
              <a:xfrm>
                <a:off x="4926575" y="2482875"/>
                <a:ext cx="636350" cy="342200"/>
              </a:xfrm>
              <a:custGeom>
                <a:avLst/>
                <a:gdLst/>
                <a:ahLst/>
                <a:cxnLst/>
                <a:rect l="l" t="t" r="r" b="b"/>
                <a:pathLst>
                  <a:path w="25454" h="13688" fill="none" extrusionOk="0">
                    <a:moveTo>
                      <a:pt x="6148" y="5668"/>
                    </a:moveTo>
                    <a:lnTo>
                      <a:pt x="6148" y="5668"/>
                    </a:lnTo>
                    <a:lnTo>
                      <a:pt x="6244" y="4995"/>
                    </a:lnTo>
                    <a:lnTo>
                      <a:pt x="6388" y="4275"/>
                    </a:lnTo>
                    <a:lnTo>
                      <a:pt x="6724" y="3410"/>
                    </a:lnTo>
                    <a:lnTo>
                      <a:pt x="6916" y="2930"/>
                    </a:lnTo>
                    <a:lnTo>
                      <a:pt x="7156" y="2498"/>
                    </a:lnTo>
                    <a:lnTo>
                      <a:pt x="7444" y="2066"/>
                    </a:lnTo>
                    <a:lnTo>
                      <a:pt x="7781" y="1634"/>
                    </a:lnTo>
                    <a:lnTo>
                      <a:pt x="8165" y="1201"/>
                    </a:lnTo>
                    <a:lnTo>
                      <a:pt x="8597" y="817"/>
                    </a:lnTo>
                    <a:lnTo>
                      <a:pt x="9077" y="529"/>
                    </a:lnTo>
                    <a:lnTo>
                      <a:pt x="9654" y="241"/>
                    </a:lnTo>
                    <a:lnTo>
                      <a:pt x="9654" y="241"/>
                    </a:lnTo>
                    <a:lnTo>
                      <a:pt x="9990" y="145"/>
                    </a:lnTo>
                    <a:lnTo>
                      <a:pt x="10326" y="97"/>
                    </a:lnTo>
                    <a:lnTo>
                      <a:pt x="11142" y="1"/>
                    </a:lnTo>
                    <a:lnTo>
                      <a:pt x="12007" y="1"/>
                    </a:lnTo>
                    <a:lnTo>
                      <a:pt x="13015" y="49"/>
                    </a:lnTo>
                    <a:lnTo>
                      <a:pt x="14072" y="193"/>
                    </a:lnTo>
                    <a:lnTo>
                      <a:pt x="15128" y="385"/>
                    </a:lnTo>
                    <a:lnTo>
                      <a:pt x="16233" y="625"/>
                    </a:lnTo>
                    <a:lnTo>
                      <a:pt x="17338" y="865"/>
                    </a:lnTo>
                    <a:lnTo>
                      <a:pt x="18394" y="1201"/>
                    </a:lnTo>
                    <a:lnTo>
                      <a:pt x="19403" y="1489"/>
                    </a:lnTo>
                    <a:lnTo>
                      <a:pt x="20315" y="1826"/>
                    </a:lnTo>
                    <a:lnTo>
                      <a:pt x="21132" y="2162"/>
                    </a:lnTo>
                    <a:lnTo>
                      <a:pt x="21804" y="2498"/>
                    </a:lnTo>
                    <a:lnTo>
                      <a:pt x="22380" y="2834"/>
                    </a:lnTo>
                    <a:lnTo>
                      <a:pt x="22716" y="3170"/>
                    </a:lnTo>
                    <a:lnTo>
                      <a:pt x="22860" y="3314"/>
                    </a:lnTo>
                    <a:lnTo>
                      <a:pt x="22908" y="3410"/>
                    </a:lnTo>
                    <a:lnTo>
                      <a:pt x="22908" y="3410"/>
                    </a:lnTo>
                    <a:lnTo>
                      <a:pt x="23005" y="3987"/>
                    </a:lnTo>
                    <a:lnTo>
                      <a:pt x="23053" y="4659"/>
                    </a:lnTo>
                    <a:lnTo>
                      <a:pt x="23053" y="5331"/>
                    </a:lnTo>
                    <a:lnTo>
                      <a:pt x="23005" y="6004"/>
                    </a:lnTo>
                    <a:lnTo>
                      <a:pt x="22908" y="7060"/>
                    </a:lnTo>
                    <a:lnTo>
                      <a:pt x="22860" y="7541"/>
                    </a:lnTo>
                    <a:lnTo>
                      <a:pt x="22860" y="7541"/>
                    </a:lnTo>
                    <a:lnTo>
                      <a:pt x="23149" y="7589"/>
                    </a:lnTo>
                    <a:lnTo>
                      <a:pt x="23869" y="7781"/>
                    </a:lnTo>
                    <a:lnTo>
                      <a:pt x="24253" y="7973"/>
                    </a:lnTo>
                    <a:lnTo>
                      <a:pt x="24685" y="8165"/>
                    </a:lnTo>
                    <a:lnTo>
                      <a:pt x="25022" y="8453"/>
                    </a:lnTo>
                    <a:lnTo>
                      <a:pt x="25118" y="8597"/>
                    </a:lnTo>
                    <a:lnTo>
                      <a:pt x="25262" y="8789"/>
                    </a:lnTo>
                    <a:lnTo>
                      <a:pt x="25262" y="8789"/>
                    </a:lnTo>
                    <a:lnTo>
                      <a:pt x="25310" y="8981"/>
                    </a:lnTo>
                    <a:lnTo>
                      <a:pt x="25358" y="9270"/>
                    </a:lnTo>
                    <a:lnTo>
                      <a:pt x="25454" y="9942"/>
                    </a:lnTo>
                    <a:lnTo>
                      <a:pt x="25454" y="10710"/>
                    </a:lnTo>
                    <a:lnTo>
                      <a:pt x="25454" y="11575"/>
                    </a:lnTo>
                    <a:lnTo>
                      <a:pt x="25358" y="12343"/>
                    </a:lnTo>
                    <a:lnTo>
                      <a:pt x="25262" y="13015"/>
                    </a:lnTo>
                    <a:lnTo>
                      <a:pt x="25166" y="13496"/>
                    </a:lnTo>
                    <a:lnTo>
                      <a:pt x="25118" y="13640"/>
                    </a:lnTo>
                    <a:lnTo>
                      <a:pt x="25070" y="13688"/>
                    </a:lnTo>
                    <a:lnTo>
                      <a:pt x="25070" y="13688"/>
                    </a:lnTo>
                    <a:lnTo>
                      <a:pt x="24733" y="13688"/>
                    </a:lnTo>
                    <a:lnTo>
                      <a:pt x="23917" y="13640"/>
                    </a:lnTo>
                    <a:lnTo>
                      <a:pt x="21035" y="13352"/>
                    </a:lnTo>
                    <a:lnTo>
                      <a:pt x="12535" y="12439"/>
                    </a:lnTo>
                    <a:lnTo>
                      <a:pt x="7973" y="11863"/>
                    </a:lnTo>
                    <a:lnTo>
                      <a:pt x="3987" y="11383"/>
                    </a:lnTo>
                    <a:lnTo>
                      <a:pt x="1201" y="10950"/>
                    </a:lnTo>
                    <a:lnTo>
                      <a:pt x="385" y="10806"/>
                    </a:lnTo>
                    <a:lnTo>
                      <a:pt x="145" y="10710"/>
                    </a:lnTo>
                    <a:lnTo>
                      <a:pt x="48" y="10662"/>
                    </a:lnTo>
                    <a:lnTo>
                      <a:pt x="48" y="10662"/>
                    </a:lnTo>
                    <a:lnTo>
                      <a:pt x="0" y="10374"/>
                    </a:lnTo>
                    <a:lnTo>
                      <a:pt x="0" y="9846"/>
                    </a:lnTo>
                    <a:lnTo>
                      <a:pt x="48" y="9125"/>
                    </a:lnTo>
                    <a:lnTo>
                      <a:pt x="193" y="8357"/>
                    </a:lnTo>
                    <a:lnTo>
                      <a:pt x="385" y="7541"/>
                    </a:lnTo>
                    <a:lnTo>
                      <a:pt x="673" y="6772"/>
                    </a:lnTo>
                    <a:lnTo>
                      <a:pt x="817" y="6436"/>
                    </a:lnTo>
                    <a:lnTo>
                      <a:pt x="1009" y="6148"/>
                    </a:lnTo>
                    <a:lnTo>
                      <a:pt x="1201" y="5860"/>
                    </a:lnTo>
                    <a:lnTo>
                      <a:pt x="1441" y="5668"/>
                    </a:lnTo>
                    <a:lnTo>
                      <a:pt x="1441" y="5668"/>
                    </a:lnTo>
                    <a:lnTo>
                      <a:pt x="1681" y="5476"/>
                    </a:lnTo>
                    <a:lnTo>
                      <a:pt x="2018" y="5379"/>
                    </a:lnTo>
                    <a:lnTo>
                      <a:pt x="2354" y="5283"/>
                    </a:lnTo>
                    <a:lnTo>
                      <a:pt x="2690" y="5235"/>
                    </a:lnTo>
                    <a:lnTo>
                      <a:pt x="3458" y="5235"/>
                    </a:lnTo>
                    <a:lnTo>
                      <a:pt x="4275" y="5283"/>
                    </a:lnTo>
                    <a:lnTo>
                      <a:pt x="4995" y="5379"/>
                    </a:lnTo>
                    <a:lnTo>
                      <a:pt x="5571" y="5524"/>
                    </a:lnTo>
                    <a:lnTo>
                      <a:pt x="6148" y="5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8" name="Google Shape;4758;p77"/>
              <p:cNvSpPr/>
              <p:nvPr/>
            </p:nvSpPr>
            <p:spPr>
              <a:xfrm>
                <a:off x="5211125" y="2683375"/>
                <a:ext cx="50450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722" extrusionOk="0">
                    <a:moveTo>
                      <a:pt x="625" y="1"/>
                    </a:moveTo>
                    <a:lnTo>
                      <a:pt x="289" y="49"/>
                    </a:lnTo>
                    <a:lnTo>
                      <a:pt x="96" y="97"/>
                    </a:lnTo>
                    <a:lnTo>
                      <a:pt x="0" y="145"/>
                    </a:lnTo>
                    <a:lnTo>
                      <a:pt x="0" y="193"/>
                    </a:lnTo>
                    <a:lnTo>
                      <a:pt x="0" y="289"/>
                    </a:lnTo>
                    <a:lnTo>
                      <a:pt x="48" y="385"/>
                    </a:lnTo>
                    <a:lnTo>
                      <a:pt x="289" y="529"/>
                    </a:lnTo>
                    <a:lnTo>
                      <a:pt x="625" y="625"/>
                    </a:lnTo>
                    <a:lnTo>
                      <a:pt x="1009" y="721"/>
                    </a:lnTo>
                    <a:lnTo>
                      <a:pt x="1393" y="721"/>
                    </a:lnTo>
                    <a:lnTo>
                      <a:pt x="1729" y="673"/>
                    </a:lnTo>
                    <a:lnTo>
                      <a:pt x="1873" y="625"/>
                    </a:lnTo>
                    <a:lnTo>
                      <a:pt x="1969" y="577"/>
                    </a:lnTo>
                    <a:lnTo>
                      <a:pt x="2017" y="481"/>
                    </a:lnTo>
                    <a:lnTo>
                      <a:pt x="2017" y="385"/>
                    </a:lnTo>
                    <a:lnTo>
                      <a:pt x="2017" y="337"/>
                    </a:lnTo>
                    <a:lnTo>
                      <a:pt x="1921" y="289"/>
                    </a:lnTo>
                    <a:lnTo>
                      <a:pt x="1681" y="193"/>
                    </a:lnTo>
                    <a:lnTo>
                      <a:pt x="1345" y="97"/>
                    </a:lnTo>
                    <a:lnTo>
                      <a:pt x="1009" y="49"/>
                    </a:lnTo>
                    <a:lnTo>
                      <a:pt x="6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9" name="Google Shape;4759;p77"/>
              <p:cNvSpPr/>
              <p:nvPr/>
            </p:nvSpPr>
            <p:spPr>
              <a:xfrm>
                <a:off x="5380400" y="2699000"/>
                <a:ext cx="4445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778" h="625" extrusionOk="0">
                    <a:moveTo>
                      <a:pt x="289" y="0"/>
                    </a:moveTo>
                    <a:lnTo>
                      <a:pt x="97" y="48"/>
                    </a:lnTo>
                    <a:lnTo>
                      <a:pt x="49" y="96"/>
                    </a:lnTo>
                    <a:lnTo>
                      <a:pt x="1" y="144"/>
                    </a:lnTo>
                    <a:lnTo>
                      <a:pt x="1" y="240"/>
                    </a:lnTo>
                    <a:lnTo>
                      <a:pt x="49" y="288"/>
                    </a:lnTo>
                    <a:lnTo>
                      <a:pt x="289" y="432"/>
                    </a:lnTo>
                    <a:lnTo>
                      <a:pt x="577" y="528"/>
                    </a:lnTo>
                    <a:lnTo>
                      <a:pt x="913" y="576"/>
                    </a:lnTo>
                    <a:lnTo>
                      <a:pt x="1250" y="625"/>
                    </a:lnTo>
                    <a:lnTo>
                      <a:pt x="1538" y="576"/>
                    </a:lnTo>
                    <a:lnTo>
                      <a:pt x="1730" y="480"/>
                    </a:lnTo>
                    <a:lnTo>
                      <a:pt x="1778" y="384"/>
                    </a:lnTo>
                    <a:lnTo>
                      <a:pt x="1778" y="336"/>
                    </a:lnTo>
                    <a:lnTo>
                      <a:pt x="1682" y="240"/>
                    </a:lnTo>
                    <a:lnTo>
                      <a:pt x="1490" y="144"/>
                    </a:lnTo>
                    <a:lnTo>
                      <a:pt x="1202" y="4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0" name="Google Shape;4760;p77"/>
              <p:cNvSpPr/>
              <p:nvPr/>
            </p:nvSpPr>
            <p:spPr>
              <a:xfrm>
                <a:off x="4926575" y="2747025"/>
                <a:ext cx="626750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25070" h="3170" extrusionOk="0"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4974" y="3170"/>
                    </a:lnTo>
                    <a:lnTo>
                      <a:pt x="24974" y="3170"/>
                    </a:lnTo>
                    <a:lnTo>
                      <a:pt x="25070" y="3122"/>
                    </a:lnTo>
                    <a:close/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close/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close/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close/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close/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close/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close/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close/>
                    <a:moveTo>
                      <a:pt x="25070" y="3122"/>
                    </a:move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lnTo>
                      <a:pt x="25070" y="3122"/>
                    </a:lnTo>
                    <a:close/>
                    <a:moveTo>
                      <a:pt x="20747" y="2786"/>
                    </a:moveTo>
                    <a:lnTo>
                      <a:pt x="20747" y="2786"/>
                    </a:lnTo>
                    <a:lnTo>
                      <a:pt x="20747" y="2786"/>
                    </a:lnTo>
                    <a:lnTo>
                      <a:pt x="23533" y="3026"/>
                    </a:lnTo>
                    <a:lnTo>
                      <a:pt x="24974" y="3170"/>
                    </a:lnTo>
                    <a:lnTo>
                      <a:pt x="24974" y="3170"/>
                    </a:lnTo>
                    <a:lnTo>
                      <a:pt x="24974" y="3170"/>
                    </a:lnTo>
                    <a:lnTo>
                      <a:pt x="23533" y="3026"/>
                    </a:lnTo>
                    <a:lnTo>
                      <a:pt x="20747" y="2786"/>
                    </a:lnTo>
                    <a:close/>
                    <a:moveTo>
                      <a:pt x="9221" y="1441"/>
                    </a:moveTo>
                    <a:lnTo>
                      <a:pt x="9221" y="1441"/>
                    </a:lnTo>
                    <a:lnTo>
                      <a:pt x="9221" y="1441"/>
                    </a:lnTo>
                    <a:lnTo>
                      <a:pt x="15465" y="2209"/>
                    </a:lnTo>
                    <a:lnTo>
                      <a:pt x="15465" y="2209"/>
                    </a:lnTo>
                    <a:lnTo>
                      <a:pt x="15465" y="2209"/>
                    </a:lnTo>
                    <a:lnTo>
                      <a:pt x="9221" y="1441"/>
                    </a:lnTo>
                    <a:close/>
                    <a:moveTo>
                      <a:pt x="97" y="144"/>
                    </a:moveTo>
                    <a:lnTo>
                      <a:pt x="97" y="144"/>
                    </a:lnTo>
                    <a:lnTo>
                      <a:pt x="481" y="240"/>
                    </a:lnTo>
                    <a:lnTo>
                      <a:pt x="1249" y="384"/>
                    </a:lnTo>
                    <a:lnTo>
                      <a:pt x="3890" y="769"/>
                    </a:lnTo>
                    <a:lnTo>
                      <a:pt x="3890" y="769"/>
                    </a:lnTo>
                    <a:lnTo>
                      <a:pt x="3890" y="769"/>
                    </a:lnTo>
                    <a:lnTo>
                      <a:pt x="1249" y="384"/>
                    </a:lnTo>
                    <a:lnTo>
                      <a:pt x="481" y="240"/>
                    </a:lnTo>
                    <a:lnTo>
                      <a:pt x="97" y="144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97" y="144"/>
                    </a:lnTo>
                    <a:lnTo>
                      <a:pt x="97" y="144"/>
                    </a:lnTo>
                    <a:lnTo>
                      <a:pt x="48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48" y="48"/>
                    </a:moveTo>
                    <a:lnTo>
                      <a:pt x="48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48"/>
                    </a:lnTo>
                    <a:close/>
                    <a:moveTo>
                      <a:pt x="48" y="48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close/>
                    <a:moveTo>
                      <a:pt x="48" y="48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close/>
                    <a:moveTo>
                      <a:pt x="48" y="48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close/>
                    <a:moveTo>
                      <a:pt x="48" y="48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close/>
                    <a:moveTo>
                      <a:pt x="48" y="0"/>
                    </a:moveTo>
                    <a:lnTo>
                      <a:pt x="48" y="0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0"/>
                    </a:lnTo>
                    <a:close/>
                    <a:moveTo>
                      <a:pt x="48" y="0"/>
                    </a:move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  <a:moveTo>
                      <a:pt x="48" y="0"/>
                    </a:move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  <a:moveTo>
                      <a:pt x="48" y="0"/>
                    </a:move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  <a:moveTo>
                      <a:pt x="48" y="0"/>
                    </a:move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  <a:moveTo>
                      <a:pt x="48" y="0"/>
                    </a:move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  <a:moveTo>
                      <a:pt x="48" y="0"/>
                    </a:move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1" name="Google Shape;4761;p77"/>
              <p:cNvSpPr/>
              <p:nvPr/>
            </p:nvSpPr>
            <p:spPr>
              <a:xfrm>
                <a:off x="5550900" y="2825050"/>
                <a:ext cx="24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97" h="49" fill="none" extrusionOk="0">
                    <a:moveTo>
                      <a:pt x="97" y="1"/>
                    </a:moveTo>
                    <a:lnTo>
                      <a:pt x="97" y="1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9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2" name="Google Shape;4762;p77"/>
              <p:cNvSpPr/>
              <p:nvPr/>
            </p:nvSpPr>
            <p:spPr>
              <a:xfrm>
                <a:off x="5553300" y="2825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3" name="Google Shape;4763;p77"/>
              <p:cNvSpPr/>
              <p:nvPr/>
            </p:nvSpPr>
            <p:spPr>
              <a:xfrm>
                <a:off x="5553300" y="2825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4" name="Google Shape;4764;p77"/>
              <p:cNvSpPr/>
              <p:nvPr/>
            </p:nvSpPr>
            <p:spPr>
              <a:xfrm>
                <a:off x="5553300" y="2825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5" name="Google Shape;4765;p77"/>
              <p:cNvSpPr/>
              <p:nvPr/>
            </p:nvSpPr>
            <p:spPr>
              <a:xfrm>
                <a:off x="5553300" y="2825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6" name="Google Shape;4766;p77"/>
              <p:cNvSpPr/>
              <p:nvPr/>
            </p:nvSpPr>
            <p:spPr>
              <a:xfrm>
                <a:off x="5553300" y="2825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7" name="Google Shape;4767;p77"/>
              <p:cNvSpPr/>
              <p:nvPr/>
            </p:nvSpPr>
            <p:spPr>
              <a:xfrm>
                <a:off x="5553300" y="2825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8" name="Google Shape;4768;p77"/>
              <p:cNvSpPr/>
              <p:nvPr/>
            </p:nvSpPr>
            <p:spPr>
              <a:xfrm>
                <a:off x="5553300" y="2825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9" name="Google Shape;4769;p77"/>
              <p:cNvSpPr/>
              <p:nvPr/>
            </p:nvSpPr>
            <p:spPr>
              <a:xfrm>
                <a:off x="5553300" y="2825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0" name="Google Shape;4770;p77"/>
              <p:cNvSpPr/>
              <p:nvPr/>
            </p:nvSpPr>
            <p:spPr>
              <a:xfrm>
                <a:off x="5445250" y="2816650"/>
                <a:ext cx="105675" cy="9625"/>
              </a:xfrm>
              <a:custGeom>
                <a:avLst/>
                <a:gdLst/>
                <a:ahLst/>
                <a:cxnLst/>
                <a:rect l="l" t="t" r="r" b="b"/>
                <a:pathLst>
                  <a:path w="4227" h="385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2786" y="241"/>
                    </a:lnTo>
                    <a:lnTo>
                      <a:pt x="4227" y="385"/>
                    </a:lnTo>
                    <a:lnTo>
                      <a:pt x="4227" y="385"/>
                    </a:lnTo>
                    <a:lnTo>
                      <a:pt x="4227" y="385"/>
                    </a:lnTo>
                    <a:lnTo>
                      <a:pt x="2786" y="24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1" name="Google Shape;4771;p77"/>
              <p:cNvSpPr/>
              <p:nvPr/>
            </p:nvSpPr>
            <p:spPr>
              <a:xfrm>
                <a:off x="5157100" y="2783025"/>
                <a:ext cx="15610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6244" h="77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6244" y="769"/>
                    </a:lnTo>
                    <a:lnTo>
                      <a:pt x="6244" y="769"/>
                    </a:lnTo>
                    <a:lnTo>
                      <a:pt x="6244" y="76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2" name="Google Shape;4772;p77"/>
              <p:cNvSpPr/>
              <p:nvPr/>
            </p:nvSpPr>
            <p:spPr>
              <a:xfrm>
                <a:off x="4928975" y="2750625"/>
                <a:ext cx="94875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3795" h="62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85" y="96"/>
                    </a:lnTo>
                    <a:lnTo>
                      <a:pt x="1153" y="240"/>
                    </a:lnTo>
                    <a:lnTo>
                      <a:pt x="3794" y="625"/>
                    </a:lnTo>
                    <a:lnTo>
                      <a:pt x="3794" y="625"/>
                    </a:lnTo>
                    <a:lnTo>
                      <a:pt x="3794" y="625"/>
                    </a:lnTo>
                    <a:lnTo>
                      <a:pt x="1153" y="240"/>
                    </a:lnTo>
                    <a:lnTo>
                      <a:pt x="385" y="96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3" name="Google Shape;4773;p77"/>
              <p:cNvSpPr/>
              <p:nvPr/>
            </p:nvSpPr>
            <p:spPr>
              <a:xfrm>
                <a:off x="4927775" y="2749425"/>
                <a:ext cx="12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49" y="48"/>
                    </a:lnTo>
                    <a:lnTo>
                      <a:pt x="49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4" name="Google Shape;4774;p77"/>
              <p:cNvSpPr/>
              <p:nvPr/>
            </p:nvSpPr>
            <p:spPr>
              <a:xfrm>
                <a:off x="4927775" y="2749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5" name="Google Shape;4775;p77"/>
              <p:cNvSpPr/>
              <p:nvPr/>
            </p:nvSpPr>
            <p:spPr>
              <a:xfrm>
                <a:off x="4927775" y="2749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6" name="Google Shape;4776;p77"/>
              <p:cNvSpPr/>
              <p:nvPr/>
            </p:nvSpPr>
            <p:spPr>
              <a:xfrm>
                <a:off x="4927775" y="2749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7" name="Google Shape;4777;p77"/>
              <p:cNvSpPr/>
              <p:nvPr/>
            </p:nvSpPr>
            <p:spPr>
              <a:xfrm>
                <a:off x="4927775" y="2749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8" name="Google Shape;4778;p77"/>
              <p:cNvSpPr/>
              <p:nvPr/>
            </p:nvSpPr>
            <p:spPr>
              <a:xfrm>
                <a:off x="4927775" y="2749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9" name="Google Shape;4779;p77"/>
              <p:cNvSpPr/>
              <p:nvPr/>
            </p:nvSpPr>
            <p:spPr>
              <a:xfrm>
                <a:off x="4927775" y="2749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0" name="Google Shape;4780;p77"/>
              <p:cNvSpPr/>
              <p:nvPr/>
            </p:nvSpPr>
            <p:spPr>
              <a:xfrm>
                <a:off x="4927775" y="2749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1" name="Google Shape;4781;p77"/>
              <p:cNvSpPr/>
              <p:nvPr/>
            </p:nvSpPr>
            <p:spPr>
              <a:xfrm>
                <a:off x="4927775" y="2748225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2" name="Google Shape;4782;p77"/>
              <p:cNvSpPr/>
              <p:nvPr/>
            </p:nvSpPr>
            <p:spPr>
              <a:xfrm>
                <a:off x="4927775" y="2748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3" name="Google Shape;4783;p77"/>
              <p:cNvSpPr/>
              <p:nvPr/>
            </p:nvSpPr>
            <p:spPr>
              <a:xfrm>
                <a:off x="4927775" y="2748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4" name="Google Shape;4784;p77"/>
              <p:cNvSpPr/>
              <p:nvPr/>
            </p:nvSpPr>
            <p:spPr>
              <a:xfrm>
                <a:off x="4927775" y="2748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5" name="Google Shape;4785;p77"/>
              <p:cNvSpPr/>
              <p:nvPr/>
            </p:nvSpPr>
            <p:spPr>
              <a:xfrm>
                <a:off x="4927775" y="2748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6" name="Google Shape;4786;p77"/>
              <p:cNvSpPr/>
              <p:nvPr/>
            </p:nvSpPr>
            <p:spPr>
              <a:xfrm>
                <a:off x="4927775" y="2747025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7" name="Google Shape;4787;p77"/>
              <p:cNvSpPr/>
              <p:nvPr/>
            </p:nvSpPr>
            <p:spPr>
              <a:xfrm>
                <a:off x="4927775" y="2747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8" name="Google Shape;4788;p77"/>
              <p:cNvSpPr/>
              <p:nvPr/>
            </p:nvSpPr>
            <p:spPr>
              <a:xfrm>
                <a:off x="4927775" y="2747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9" name="Google Shape;4789;p77"/>
              <p:cNvSpPr/>
              <p:nvPr/>
            </p:nvSpPr>
            <p:spPr>
              <a:xfrm>
                <a:off x="4927775" y="2747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0" name="Google Shape;4790;p77"/>
              <p:cNvSpPr/>
              <p:nvPr/>
            </p:nvSpPr>
            <p:spPr>
              <a:xfrm>
                <a:off x="4927775" y="2747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1" name="Google Shape;4791;p77"/>
              <p:cNvSpPr/>
              <p:nvPr/>
            </p:nvSpPr>
            <p:spPr>
              <a:xfrm>
                <a:off x="4927775" y="2747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2" name="Google Shape;4792;p77"/>
              <p:cNvSpPr/>
              <p:nvPr/>
            </p:nvSpPr>
            <p:spPr>
              <a:xfrm>
                <a:off x="4927775" y="2747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3" name="Google Shape;4793;p77"/>
              <p:cNvSpPr/>
              <p:nvPr/>
            </p:nvSpPr>
            <p:spPr>
              <a:xfrm>
                <a:off x="4926575" y="2747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4" name="Google Shape;4794;p77"/>
              <p:cNvSpPr/>
              <p:nvPr/>
            </p:nvSpPr>
            <p:spPr>
              <a:xfrm>
                <a:off x="4926575" y="2689375"/>
                <a:ext cx="632750" cy="136900"/>
              </a:xfrm>
              <a:custGeom>
                <a:avLst/>
                <a:gdLst/>
                <a:ahLst/>
                <a:cxnLst/>
                <a:rect l="l" t="t" r="r" b="b"/>
                <a:pathLst>
                  <a:path w="25310" h="5476" extrusionOk="0">
                    <a:moveTo>
                      <a:pt x="5908" y="1"/>
                    </a:moveTo>
                    <a:lnTo>
                      <a:pt x="5523" y="97"/>
                    </a:lnTo>
                    <a:lnTo>
                      <a:pt x="5187" y="193"/>
                    </a:lnTo>
                    <a:lnTo>
                      <a:pt x="4851" y="337"/>
                    </a:lnTo>
                    <a:lnTo>
                      <a:pt x="4563" y="529"/>
                    </a:lnTo>
                    <a:lnTo>
                      <a:pt x="4323" y="721"/>
                    </a:lnTo>
                    <a:lnTo>
                      <a:pt x="4131" y="913"/>
                    </a:lnTo>
                    <a:lnTo>
                      <a:pt x="3987" y="1106"/>
                    </a:lnTo>
                    <a:lnTo>
                      <a:pt x="3698" y="1490"/>
                    </a:lnTo>
                    <a:lnTo>
                      <a:pt x="3554" y="1874"/>
                    </a:lnTo>
                    <a:lnTo>
                      <a:pt x="3458" y="2210"/>
                    </a:lnTo>
                    <a:lnTo>
                      <a:pt x="3410" y="2258"/>
                    </a:lnTo>
                    <a:lnTo>
                      <a:pt x="3362" y="2306"/>
                    </a:lnTo>
                    <a:lnTo>
                      <a:pt x="2930" y="2306"/>
                    </a:lnTo>
                    <a:lnTo>
                      <a:pt x="2594" y="2210"/>
                    </a:lnTo>
                    <a:lnTo>
                      <a:pt x="2018" y="2066"/>
                    </a:lnTo>
                    <a:lnTo>
                      <a:pt x="1345" y="1778"/>
                    </a:lnTo>
                    <a:lnTo>
                      <a:pt x="961" y="1586"/>
                    </a:lnTo>
                    <a:lnTo>
                      <a:pt x="625" y="1346"/>
                    </a:lnTo>
                    <a:lnTo>
                      <a:pt x="337" y="1058"/>
                    </a:lnTo>
                    <a:lnTo>
                      <a:pt x="97" y="673"/>
                    </a:lnTo>
                    <a:lnTo>
                      <a:pt x="0" y="1634"/>
                    </a:lnTo>
                    <a:lnTo>
                      <a:pt x="0" y="2018"/>
                    </a:lnTo>
                    <a:lnTo>
                      <a:pt x="0" y="2306"/>
                    </a:lnTo>
                    <a:lnTo>
                      <a:pt x="48" y="2306"/>
                    </a:lnTo>
                    <a:lnTo>
                      <a:pt x="48" y="2354"/>
                    </a:lnTo>
                    <a:lnTo>
                      <a:pt x="48" y="2402"/>
                    </a:lnTo>
                    <a:lnTo>
                      <a:pt x="97" y="2450"/>
                    </a:lnTo>
                    <a:lnTo>
                      <a:pt x="481" y="2546"/>
                    </a:lnTo>
                    <a:lnTo>
                      <a:pt x="1249" y="2690"/>
                    </a:lnTo>
                    <a:lnTo>
                      <a:pt x="3890" y="3075"/>
                    </a:lnTo>
                    <a:lnTo>
                      <a:pt x="3987" y="2642"/>
                    </a:lnTo>
                    <a:lnTo>
                      <a:pt x="4179" y="2162"/>
                    </a:lnTo>
                    <a:lnTo>
                      <a:pt x="4419" y="1778"/>
                    </a:lnTo>
                    <a:lnTo>
                      <a:pt x="4755" y="1394"/>
                    </a:lnTo>
                    <a:lnTo>
                      <a:pt x="5139" y="1106"/>
                    </a:lnTo>
                    <a:lnTo>
                      <a:pt x="5523" y="865"/>
                    </a:lnTo>
                    <a:lnTo>
                      <a:pt x="6004" y="721"/>
                    </a:lnTo>
                    <a:lnTo>
                      <a:pt x="6484" y="673"/>
                    </a:lnTo>
                    <a:lnTo>
                      <a:pt x="6772" y="721"/>
                    </a:lnTo>
                    <a:lnTo>
                      <a:pt x="7108" y="769"/>
                    </a:lnTo>
                    <a:lnTo>
                      <a:pt x="7396" y="817"/>
                    </a:lnTo>
                    <a:lnTo>
                      <a:pt x="7636" y="913"/>
                    </a:lnTo>
                    <a:lnTo>
                      <a:pt x="7925" y="1058"/>
                    </a:lnTo>
                    <a:lnTo>
                      <a:pt x="8117" y="1202"/>
                    </a:lnTo>
                    <a:lnTo>
                      <a:pt x="8357" y="1394"/>
                    </a:lnTo>
                    <a:lnTo>
                      <a:pt x="8693" y="1778"/>
                    </a:lnTo>
                    <a:lnTo>
                      <a:pt x="8933" y="2258"/>
                    </a:lnTo>
                    <a:lnTo>
                      <a:pt x="9125" y="2738"/>
                    </a:lnTo>
                    <a:lnTo>
                      <a:pt x="9221" y="3267"/>
                    </a:lnTo>
                    <a:lnTo>
                      <a:pt x="9221" y="3747"/>
                    </a:lnTo>
                    <a:lnTo>
                      <a:pt x="15465" y="4515"/>
                    </a:lnTo>
                    <a:lnTo>
                      <a:pt x="15609" y="4083"/>
                    </a:lnTo>
                    <a:lnTo>
                      <a:pt x="15801" y="3699"/>
                    </a:lnTo>
                    <a:lnTo>
                      <a:pt x="16089" y="3363"/>
                    </a:lnTo>
                    <a:lnTo>
                      <a:pt x="16377" y="3027"/>
                    </a:lnTo>
                    <a:lnTo>
                      <a:pt x="16713" y="2786"/>
                    </a:lnTo>
                    <a:lnTo>
                      <a:pt x="17097" y="2546"/>
                    </a:lnTo>
                    <a:lnTo>
                      <a:pt x="17530" y="2450"/>
                    </a:lnTo>
                    <a:lnTo>
                      <a:pt x="18010" y="2402"/>
                    </a:lnTo>
                    <a:lnTo>
                      <a:pt x="18250" y="2402"/>
                    </a:lnTo>
                    <a:lnTo>
                      <a:pt x="18826" y="2546"/>
                    </a:lnTo>
                    <a:lnTo>
                      <a:pt x="19307" y="2738"/>
                    </a:lnTo>
                    <a:lnTo>
                      <a:pt x="19739" y="3027"/>
                    </a:lnTo>
                    <a:lnTo>
                      <a:pt x="20075" y="3363"/>
                    </a:lnTo>
                    <a:lnTo>
                      <a:pt x="20363" y="3747"/>
                    </a:lnTo>
                    <a:lnTo>
                      <a:pt x="20555" y="4131"/>
                    </a:lnTo>
                    <a:lnTo>
                      <a:pt x="20651" y="4611"/>
                    </a:lnTo>
                    <a:lnTo>
                      <a:pt x="20747" y="5092"/>
                    </a:lnTo>
                    <a:lnTo>
                      <a:pt x="23533" y="5332"/>
                    </a:lnTo>
                    <a:lnTo>
                      <a:pt x="24974" y="5476"/>
                    </a:lnTo>
                    <a:lnTo>
                      <a:pt x="25070" y="5428"/>
                    </a:lnTo>
                    <a:lnTo>
                      <a:pt x="25166" y="5332"/>
                    </a:lnTo>
                    <a:lnTo>
                      <a:pt x="25214" y="5140"/>
                    </a:lnTo>
                    <a:lnTo>
                      <a:pt x="25310" y="4467"/>
                    </a:lnTo>
                    <a:lnTo>
                      <a:pt x="21324" y="4323"/>
                    </a:lnTo>
                    <a:lnTo>
                      <a:pt x="21180" y="3939"/>
                    </a:lnTo>
                    <a:lnTo>
                      <a:pt x="21035" y="3507"/>
                    </a:lnTo>
                    <a:lnTo>
                      <a:pt x="20747" y="3027"/>
                    </a:lnTo>
                    <a:lnTo>
                      <a:pt x="20555" y="2786"/>
                    </a:lnTo>
                    <a:lnTo>
                      <a:pt x="20315" y="2546"/>
                    </a:lnTo>
                    <a:lnTo>
                      <a:pt x="20075" y="2306"/>
                    </a:lnTo>
                    <a:lnTo>
                      <a:pt x="19787" y="2114"/>
                    </a:lnTo>
                    <a:lnTo>
                      <a:pt x="19451" y="1922"/>
                    </a:lnTo>
                    <a:lnTo>
                      <a:pt x="19066" y="1826"/>
                    </a:lnTo>
                    <a:lnTo>
                      <a:pt x="18586" y="1730"/>
                    </a:lnTo>
                    <a:lnTo>
                      <a:pt x="18106" y="1682"/>
                    </a:lnTo>
                    <a:lnTo>
                      <a:pt x="17482" y="1682"/>
                    </a:lnTo>
                    <a:lnTo>
                      <a:pt x="17049" y="1730"/>
                    </a:lnTo>
                    <a:lnTo>
                      <a:pt x="16665" y="1826"/>
                    </a:lnTo>
                    <a:lnTo>
                      <a:pt x="16329" y="1970"/>
                    </a:lnTo>
                    <a:lnTo>
                      <a:pt x="16041" y="2114"/>
                    </a:lnTo>
                    <a:lnTo>
                      <a:pt x="15801" y="2306"/>
                    </a:lnTo>
                    <a:lnTo>
                      <a:pt x="15369" y="2642"/>
                    </a:lnTo>
                    <a:lnTo>
                      <a:pt x="15032" y="3027"/>
                    </a:lnTo>
                    <a:lnTo>
                      <a:pt x="14840" y="3315"/>
                    </a:lnTo>
                    <a:lnTo>
                      <a:pt x="14696" y="3651"/>
                    </a:lnTo>
                    <a:lnTo>
                      <a:pt x="9894" y="3171"/>
                    </a:lnTo>
                    <a:lnTo>
                      <a:pt x="9846" y="2738"/>
                    </a:lnTo>
                    <a:lnTo>
                      <a:pt x="9750" y="2258"/>
                    </a:lnTo>
                    <a:lnTo>
                      <a:pt x="9509" y="1730"/>
                    </a:lnTo>
                    <a:lnTo>
                      <a:pt x="9365" y="1442"/>
                    </a:lnTo>
                    <a:lnTo>
                      <a:pt x="9125" y="1154"/>
                    </a:lnTo>
                    <a:lnTo>
                      <a:pt x="8885" y="913"/>
                    </a:lnTo>
                    <a:lnTo>
                      <a:pt x="8597" y="673"/>
                    </a:lnTo>
                    <a:lnTo>
                      <a:pt x="8261" y="433"/>
                    </a:lnTo>
                    <a:lnTo>
                      <a:pt x="7877" y="241"/>
                    </a:lnTo>
                    <a:lnTo>
                      <a:pt x="7396" y="97"/>
                    </a:lnTo>
                    <a:lnTo>
                      <a:pt x="6868" y="49"/>
                    </a:lnTo>
                    <a:lnTo>
                      <a:pt x="6340" y="1"/>
                    </a:lnTo>
                    <a:close/>
                  </a:path>
                </a:pathLst>
              </a:custGeom>
              <a:solidFill>
                <a:srgbClr val="FA81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5" name="Google Shape;4795;p77"/>
              <p:cNvSpPr/>
              <p:nvPr/>
            </p:nvSpPr>
            <p:spPr>
              <a:xfrm>
                <a:off x="4926575" y="2689375"/>
                <a:ext cx="632750" cy="136900"/>
              </a:xfrm>
              <a:custGeom>
                <a:avLst/>
                <a:gdLst/>
                <a:ahLst/>
                <a:cxnLst/>
                <a:rect l="l" t="t" r="r" b="b"/>
                <a:pathLst>
                  <a:path w="25310" h="5476" fill="none" extrusionOk="0">
                    <a:moveTo>
                      <a:pt x="6340" y="1"/>
                    </a:moveTo>
                    <a:lnTo>
                      <a:pt x="6340" y="1"/>
                    </a:lnTo>
                    <a:lnTo>
                      <a:pt x="5908" y="1"/>
                    </a:lnTo>
                    <a:lnTo>
                      <a:pt x="5523" y="97"/>
                    </a:lnTo>
                    <a:lnTo>
                      <a:pt x="5187" y="193"/>
                    </a:lnTo>
                    <a:lnTo>
                      <a:pt x="4851" y="337"/>
                    </a:lnTo>
                    <a:lnTo>
                      <a:pt x="4563" y="529"/>
                    </a:lnTo>
                    <a:lnTo>
                      <a:pt x="4323" y="721"/>
                    </a:lnTo>
                    <a:lnTo>
                      <a:pt x="4131" y="913"/>
                    </a:lnTo>
                    <a:lnTo>
                      <a:pt x="3987" y="1106"/>
                    </a:lnTo>
                    <a:lnTo>
                      <a:pt x="3698" y="1490"/>
                    </a:lnTo>
                    <a:lnTo>
                      <a:pt x="3554" y="1874"/>
                    </a:lnTo>
                    <a:lnTo>
                      <a:pt x="3458" y="2210"/>
                    </a:lnTo>
                    <a:lnTo>
                      <a:pt x="3458" y="2210"/>
                    </a:lnTo>
                    <a:lnTo>
                      <a:pt x="3410" y="2258"/>
                    </a:lnTo>
                    <a:lnTo>
                      <a:pt x="3362" y="2306"/>
                    </a:lnTo>
                    <a:lnTo>
                      <a:pt x="3218" y="2306"/>
                    </a:lnTo>
                    <a:lnTo>
                      <a:pt x="3218" y="2306"/>
                    </a:lnTo>
                    <a:lnTo>
                      <a:pt x="2930" y="2306"/>
                    </a:lnTo>
                    <a:lnTo>
                      <a:pt x="2594" y="2210"/>
                    </a:lnTo>
                    <a:lnTo>
                      <a:pt x="2018" y="2066"/>
                    </a:lnTo>
                    <a:lnTo>
                      <a:pt x="1345" y="1778"/>
                    </a:lnTo>
                    <a:lnTo>
                      <a:pt x="1345" y="1778"/>
                    </a:lnTo>
                    <a:lnTo>
                      <a:pt x="961" y="1586"/>
                    </a:lnTo>
                    <a:lnTo>
                      <a:pt x="625" y="1346"/>
                    </a:lnTo>
                    <a:lnTo>
                      <a:pt x="337" y="1058"/>
                    </a:lnTo>
                    <a:lnTo>
                      <a:pt x="97" y="673"/>
                    </a:lnTo>
                    <a:lnTo>
                      <a:pt x="97" y="673"/>
                    </a:lnTo>
                    <a:lnTo>
                      <a:pt x="0" y="1634"/>
                    </a:lnTo>
                    <a:lnTo>
                      <a:pt x="0" y="2018"/>
                    </a:lnTo>
                    <a:lnTo>
                      <a:pt x="0" y="2306"/>
                    </a:lnTo>
                    <a:lnTo>
                      <a:pt x="0" y="2306"/>
                    </a:lnTo>
                    <a:lnTo>
                      <a:pt x="0" y="2306"/>
                    </a:lnTo>
                    <a:lnTo>
                      <a:pt x="0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06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354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48" y="2402"/>
                    </a:lnTo>
                    <a:lnTo>
                      <a:pt x="97" y="2450"/>
                    </a:lnTo>
                    <a:lnTo>
                      <a:pt x="97" y="2450"/>
                    </a:lnTo>
                    <a:lnTo>
                      <a:pt x="97" y="2450"/>
                    </a:lnTo>
                    <a:lnTo>
                      <a:pt x="97" y="2450"/>
                    </a:lnTo>
                    <a:lnTo>
                      <a:pt x="481" y="2546"/>
                    </a:lnTo>
                    <a:lnTo>
                      <a:pt x="1249" y="2690"/>
                    </a:lnTo>
                    <a:lnTo>
                      <a:pt x="3890" y="3075"/>
                    </a:lnTo>
                    <a:lnTo>
                      <a:pt x="3890" y="3075"/>
                    </a:lnTo>
                    <a:lnTo>
                      <a:pt x="3987" y="2642"/>
                    </a:lnTo>
                    <a:lnTo>
                      <a:pt x="4179" y="2162"/>
                    </a:lnTo>
                    <a:lnTo>
                      <a:pt x="4419" y="1778"/>
                    </a:lnTo>
                    <a:lnTo>
                      <a:pt x="4755" y="1394"/>
                    </a:lnTo>
                    <a:lnTo>
                      <a:pt x="5139" y="1106"/>
                    </a:lnTo>
                    <a:lnTo>
                      <a:pt x="5523" y="865"/>
                    </a:lnTo>
                    <a:lnTo>
                      <a:pt x="6004" y="721"/>
                    </a:lnTo>
                    <a:lnTo>
                      <a:pt x="6484" y="673"/>
                    </a:lnTo>
                    <a:lnTo>
                      <a:pt x="6484" y="673"/>
                    </a:lnTo>
                    <a:lnTo>
                      <a:pt x="6772" y="721"/>
                    </a:lnTo>
                    <a:lnTo>
                      <a:pt x="6772" y="721"/>
                    </a:lnTo>
                    <a:lnTo>
                      <a:pt x="7108" y="769"/>
                    </a:lnTo>
                    <a:lnTo>
                      <a:pt x="7396" y="817"/>
                    </a:lnTo>
                    <a:lnTo>
                      <a:pt x="7636" y="913"/>
                    </a:lnTo>
                    <a:lnTo>
                      <a:pt x="7925" y="1058"/>
                    </a:lnTo>
                    <a:lnTo>
                      <a:pt x="8117" y="1202"/>
                    </a:lnTo>
                    <a:lnTo>
                      <a:pt x="8357" y="1394"/>
                    </a:lnTo>
                    <a:lnTo>
                      <a:pt x="8693" y="1778"/>
                    </a:lnTo>
                    <a:lnTo>
                      <a:pt x="8933" y="2258"/>
                    </a:lnTo>
                    <a:lnTo>
                      <a:pt x="9125" y="2738"/>
                    </a:lnTo>
                    <a:lnTo>
                      <a:pt x="9221" y="3267"/>
                    </a:lnTo>
                    <a:lnTo>
                      <a:pt x="9221" y="3747"/>
                    </a:lnTo>
                    <a:lnTo>
                      <a:pt x="9221" y="3747"/>
                    </a:lnTo>
                    <a:lnTo>
                      <a:pt x="15465" y="4515"/>
                    </a:lnTo>
                    <a:lnTo>
                      <a:pt x="15465" y="4515"/>
                    </a:lnTo>
                    <a:lnTo>
                      <a:pt x="15609" y="4083"/>
                    </a:lnTo>
                    <a:lnTo>
                      <a:pt x="15801" y="3699"/>
                    </a:lnTo>
                    <a:lnTo>
                      <a:pt x="16089" y="3363"/>
                    </a:lnTo>
                    <a:lnTo>
                      <a:pt x="16377" y="3027"/>
                    </a:lnTo>
                    <a:lnTo>
                      <a:pt x="16713" y="2786"/>
                    </a:lnTo>
                    <a:lnTo>
                      <a:pt x="17097" y="2546"/>
                    </a:lnTo>
                    <a:lnTo>
                      <a:pt x="17530" y="2450"/>
                    </a:lnTo>
                    <a:lnTo>
                      <a:pt x="18010" y="2402"/>
                    </a:lnTo>
                    <a:lnTo>
                      <a:pt x="18010" y="2402"/>
                    </a:lnTo>
                    <a:lnTo>
                      <a:pt x="18250" y="2402"/>
                    </a:lnTo>
                    <a:lnTo>
                      <a:pt x="18250" y="2402"/>
                    </a:lnTo>
                    <a:lnTo>
                      <a:pt x="18826" y="2546"/>
                    </a:lnTo>
                    <a:lnTo>
                      <a:pt x="19307" y="2738"/>
                    </a:lnTo>
                    <a:lnTo>
                      <a:pt x="19739" y="3027"/>
                    </a:lnTo>
                    <a:lnTo>
                      <a:pt x="20075" y="3363"/>
                    </a:lnTo>
                    <a:lnTo>
                      <a:pt x="20363" y="3747"/>
                    </a:lnTo>
                    <a:lnTo>
                      <a:pt x="20555" y="4131"/>
                    </a:lnTo>
                    <a:lnTo>
                      <a:pt x="20651" y="4611"/>
                    </a:lnTo>
                    <a:lnTo>
                      <a:pt x="20747" y="5092"/>
                    </a:lnTo>
                    <a:lnTo>
                      <a:pt x="20747" y="5092"/>
                    </a:lnTo>
                    <a:lnTo>
                      <a:pt x="23533" y="5332"/>
                    </a:lnTo>
                    <a:lnTo>
                      <a:pt x="24974" y="5476"/>
                    </a:lnTo>
                    <a:lnTo>
                      <a:pt x="24974" y="5476"/>
                    </a:lnTo>
                    <a:lnTo>
                      <a:pt x="24974" y="5476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070" y="5428"/>
                    </a:lnTo>
                    <a:lnTo>
                      <a:pt x="25166" y="5332"/>
                    </a:lnTo>
                    <a:lnTo>
                      <a:pt x="25214" y="5140"/>
                    </a:lnTo>
                    <a:lnTo>
                      <a:pt x="25310" y="4467"/>
                    </a:lnTo>
                    <a:lnTo>
                      <a:pt x="21324" y="4323"/>
                    </a:lnTo>
                    <a:lnTo>
                      <a:pt x="21324" y="4323"/>
                    </a:lnTo>
                    <a:lnTo>
                      <a:pt x="21180" y="3939"/>
                    </a:lnTo>
                    <a:lnTo>
                      <a:pt x="21035" y="3507"/>
                    </a:lnTo>
                    <a:lnTo>
                      <a:pt x="20747" y="3027"/>
                    </a:lnTo>
                    <a:lnTo>
                      <a:pt x="20555" y="2786"/>
                    </a:lnTo>
                    <a:lnTo>
                      <a:pt x="20315" y="2546"/>
                    </a:lnTo>
                    <a:lnTo>
                      <a:pt x="20075" y="2306"/>
                    </a:lnTo>
                    <a:lnTo>
                      <a:pt x="19787" y="2114"/>
                    </a:lnTo>
                    <a:lnTo>
                      <a:pt x="19451" y="1922"/>
                    </a:lnTo>
                    <a:lnTo>
                      <a:pt x="19066" y="1826"/>
                    </a:lnTo>
                    <a:lnTo>
                      <a:pt x="18586" y="1730"/>
                    </a:lnTo>
                    <a:lnTo>
                      <a:pt x="18106" y="1682"/>
                    </a:lnTo>
                    <a:lnTo>
                      <a:pt x="18106" y="1682"/>
                    </a:lnTo>
                    <a:lnTo>
                      <a:pt x="17914" y="1682"/>
                    </a:lnTo>
                    <a:lnTo>
                      <a:pt x="17914" y="1682"/>
                    </a:lnTo>
                    <a:lnTo>
                      <a:pt x="17482" y="1682"/>
                    </a:lnTo>
                    <a:lnTo>
                      <a:pt x="17049" y="1730"/>
                    </a:lnTo>
                    <a:lnTo>
                      <a:pt x="16665" y="1826"/>
                    </a:lnTo>
                    <a:lnTo>
                      <a:pt x="16329" y="1970"/>
                    </a:lnTo>
                    <a:lnTo>
                      <a:pt x="16041" y="2114"/>
                    </a:lnTo>
                    <a:lnTo>
                      <a:pt x="15801" y="2306"/>
                    </a:lnTo>
                    <a:lnTo>
                      <a:pt x="15369" y="2642"/>
                    </a:lnTo>
                    <a:lnTo>
                      <a:pt x="15032" y="3027"/>
                    </a:lnTo>
                    <a:lnTo>
                      <a:pt x="14840" y="3315"/>
                    </a:lnTo>
                    <a:lnTo>
                      <a:pt x="14696" y="3651"/>
                    </a:lnTo>
                    <a:lnTo>
                      <a:pt x="9894" y="3171"/>
                    </a:lnTo>
                    <a:lnTo>
                      <a:pt x="9894" y="3171"/>
                    </a:lnTo>
                    <a:lnTo>
                      <a:pt x="9846" y="2738"/>
                    </a:lnTo>
                    <a:lnTo>
                      <a:pt x="9750" y="2258"/>
                    </a:lnTo>
                    <a:lnTo>
                      <a:pt x="9509" y="1730"/>
                    </a:lnTo>
                    <a:lnTo>
                      <a:pt x="9365" y="1442"/>
                    </a:lnTo>
                    <a:lnTo>
                      <a:pt x="9125" y="1154"/>
                    </a:lnTo>
                    <a:lnTo>
                      <a:pt x="8885" y="913"/>
                    </a:lnTo>
                    <a:lnTo>
                      <a:pt x="8597" y="673"/>
                    </a:lnTo>
                    <a:lnTo>
                      <a:pt x="8261" y="433"/>
                    </a:lnTo>
                    <a:lnTo>
                      <a:pt x="7877" y="241"/>
                    </a:lnTo>
                    <a:lnTo>
                      <a:pt x="7396" y="97"/>
                    </a:lnTo>
                    <a:lnTo>
                      <a:pt x="6868" y="49"/>
                    </a:lnTo>
                    <a:lnTo>
                      <a:pt x="6868" y="49"/>
                    </a:lnTo>
                    <a:lnTo>
                      <a:pt x="634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6" name="Google Shape;4796;p77"/>
              <p:cNvSpPr/>
              <p:nvPr/>
            </p:nvSpPr>
            <p:spPr>
              <a:xfrm>
                <a:off x="5106675" y="2503300"/>
                <a:ext cx="189725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7589" h="6772" extrusionOk="0">
                    <a:moveTo>
                      <a:pt x="4419" y="0"/>
                    </a:moveTo>
                    <a:lnTo>
                      <a:pt x="3602" y="48"/>
                    </a:lnTo>
                    <a:lnTo>
                      <a:pt x="3170" y="96"/>
                    </a:lnTo>
                    <a:lnTo>
                      <a:pt x="2834" y="144"/>
                    </a:lnTo>
                    <a:lnTo>
                      <a:pt x="2546" y="240"/>
                    </a:lnTo>
                    <a:lnTo>
                      <a:pt x="2305" y="384"/>
                    </a:lnTo>
                    <a:lnTo>
                      <a:pt x="2113" y="576"/>
                    </a:lnTo>
                    <a:lnTo>
                      <a:pt x="1873" y="865"/>
                    </a:lnTo>
                    <a:lnTo>
                      <a:pt x="1681" y="1201"/>
                    </a:lnTo>
                    <a:lnTo>
                      <a:pt x="1489" y="1585"/>
                    </a:lnTo>
                    <a:lnTo>
                      <a:pt x="1105" y="2497"/>
                    </a:lnTo>
                    <a:lnTo>
                      <a:pt x="769" y="3458"/>
                    </a:lnTo>
                    <a:lnTo>
                      <a:pt x="240" y="5187"/>
                    </a:lnTo>
                    <a:lnTo>
                      <a:pt x="0" y="5907"/>
                    </a:lnTo>
                    <a:lnTo>
                      <a:pt x="7060" y="6772"/>
                    </a:lnTo>
                    <a:lnTo>
                      <a:pt x="7348" y="3746"/>
                    </a:lnTo>
                    <a:lnTo>
                      <a:pt x="7540" y="1585"/>
                    </a:lnTo>
                    <a:lnTo>
                      <a:pt x="7588" y="865"/>
                    </a:lnTo>
                    <a:lnTo>
                      <a:pt x="7588" y="480"/>
                    </a:lnTo>
                    <a:lnTo>
                      <a:pt x="7540" y="432"/>
                    </a:lnTo>
                    <a:lnTo>
                      <a:pt x="7396" y="384"/>
                    </a:lnTo>
                    <a:lnTo>
                      <a:pt x="6868" y="240"/>
                    </a:lnTo>
                    <a:lnTo>
                      <a:pt x="6147" y="96"/>
                    </a:lnTo>
                    <a:lnTo>
                      <a:pt x="5331" y="48"/>
                    </a:lnTo>
                    <a:lnTo>
                      <a:pt x="44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7" name="Google Shape;4797;p77"/>
              <p:cNvSpPr/>
              <p:nvPr/>
            </p:nvSpPr>
            <p:spPr>
              <a:xfrm>
                <a:off x="5118675" y="2515300"/>
                <a:ext cx="170525" cy="148900"/>
              </a:xfrm>
              <a:custGeom>
                <a:avLst/>
                <a:gdLst/>
                <a:ahLst/>
                <a:cxnLst/>
                <a:rect l="l" t="t" r="r" b="b"/>
                <a:pathLst>
                  <a:path w="6821" h="5956" extrusionOk="0">
                    <a:moveTo>
                      <a:pt x="3891" y="0"/>
                    </a:moveTo>
                    <a:lnTo>
                      <a:pt x="3122" y="48"/>
                    </a:lnTo>
                    <a:lnTo>
                      <a:pt x="2738" y="96"/>
                    </a:lnTo>
                    <a:lnTo>
                      <a:pt x="2402" y="144"/>
                    </a:lnTo>
                    <a:lnTo>
                      <a:pt x="2162" y="240"/>
                    </a:lnTo>
                    <a:lnTo>
                      <a:pt x="1921" y="337"/>
                    </a:lnTo>
                    <a:lnTo>
                      <a:pt x="1729" y="529"/>
                    </a:lnTo>
                    <a:lnTo>
                      <a:pt x="1537" y="769"/>
                    </a:lnTo>
                    <a:lnTo>
                      <a:pt x="1393" y="1057"/>
                    </a:lnTo>
                    <a:lnTo>
                      <a:pt x="1201" y="1393"/>
                    </a:lnTo>
                    <a:lnTo>
                      <a:pt x="865" y="2161"/>
                    </a:lnTo>
                    <a:lnTo>
                      <a:pt x="577" y="3026"/>
                    </a:lnTo>
                    <a:lnTo>
                      <a:pt x="145" y="4515"/>
                    </a:lnTo>
                    <a:lnTo>
                      <a:pt x="0" y="5187"/>
                    </a:lnTo>
                    <a:lnTo>
                      <a:pt x="6388" y="5955"/>
                    </a:lnTo>
                    <a:lnTo>
                      <a:pt x="6628" y="3314"/>
                    </a:lnTo>
                    <a:lnTo>
                      <a:pt x="6772" y="1441"/>
                    </a:lnTo>
                    <a:lnTo>
                      <a:pt x="6820" y="769"/>
                    </a:lnTo>
                    <a:lnTo>
                      <a:pt x="6772" y="481"/>
                    </a:lnTo>
                    <a:lnTo>
                      <a:pt x="6724" y="433"/>
                    </a:lnTo>
                    <a:lnTo>
                      <a:pt x="6580" y="385"/>
                    </a:lnTo>
                    <a:lnTo>
                      <a:pt x="6148" y="240"/>
                    </a:lnTo>
                    <a:lnTo>
                      <a:pt x="5475" y="144"/>
                    </a:lnTo>
                    <a:lnTo>
                      <a:pt x="4707" y="48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8" name="Google Shape;4798;p77"/>
              <p:cNvSpPr/>
              <p:nvPr/>
            </p:nvSpPr>
            <p:spPr>
              <a:xfrm>
                <a:off x="5305975" y="2526100"/>
                <a:ext cx="129700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6580" extrusionOk="0">
                    <a:moveTo>
                      <a:pt x="529" y="1"/>
                    </a:moveTo>
                    <a:lnTo>
                      <a:pt x="433" y="49"/>
                    </a:lnTo>
                    <a:lnTo>
                      <a:pt x="385" y="289"/>
                    </a:lnTo>
                    <a:lnTo>
                      <a:pt x="289" y="961"/>
                    </a:lnTo>
                    <a:lnTo>
                      <a:pt x="193" y="1874"/>
                    </a:lnTo>
                    <a:lnTo>
                      <a:pt x="96" y="2930"/>
                    </a:lnTo>
                    <a:lnTo>
                      <a:pt x="48" y="4947"/>
                    </a:lnTo>
                    <a:lnTo>
                      <a:pt x="0" y="5860"/>
                    </a:lnTo>
                    <a:lnTo>
                      <a:pt x="4899" y="6580"/>
                    </a:lnTo>
                    <a:lnTo>
                      <a:pt x="4995" y="5908"/>
                    </a:lnTo>
                    <a:lnTo>
                      <a:pt x="5139" y="4419"/>
                    </a:lnTo>
                    <a:lnTo>
                      <a:pt x="5187" y="3506"/>
                    </a:lnTo>
                    <a:lnTo>
                      <a:pt x="5187" y="2690"/>
                    </a:lnTo>
                    <a:lnTo>
                      <a:pt x="5187" y="1922"/>
                    </a:lnTo>
                    <a:lnTo>
                      <a:pt x="5139" y="1633"/>
                    </a:lnTo>
                    <a:lnTo>
                      <a:pt x="5043" y="1345"/>
                    </a:lnTo>
                    <a:lnTo>
                      <a:pt x="4947" y="1153"/>
                    </a:lnTo>
                    <a:lnTo>
                      <a:pt x="4755" y="961"/>
                    </a:lnTo>
                    <a:lnTo>
                      <a:pt x="4515" y="817"/>
                    </a:lnTo>
                    <a:lnTo>
                      <a:pt x="4275" y="625"/>
                    </a:lnTo>
                    <a:lnTo>
                      <a:pt x="3554" y="385"/>
                    </a:lnTo>
                    <a:lnTo>
                      <a:pt x="2834" y="193"/>
                    </a:lnTo>
                    <a:lnTo>
                      <a:pt x="2066" y="97"/>
                    </a:lnTo>
                    <a:lnTo>
                      <a:pt x="134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9" name="Google Shape;4799;p77"/>
              <p:cNvSpPr/>
              <p:nvPr/>
            </p:nvSpPr>
            <p:spPr>
              <a:xfrm>
                <a:off x="5313175" y="2534500"/>
                <a:ext cx="117700" cy="146500"/>
              </a:xfrm>
              <a:custGeom>
                <a:avLst/>
                <a:gdLst/>
                <a:ahLst/>
                <a:cxnLst/>
                <a:rect l="l" t="t" r="r" b="b"/>
                <a:pathLst>
                  <a:path w="4708" h="5860" extrusionOk="0">
                    <a:moveTo>
                      <a:pt x="529" y="1"/>
                    </a:moveTo>
                    <a:lnTo>
                      <a:pt x="481" y="49"/>
                    </a:lnTo>
                    <a:lnTo>
                      <a:pt x="385" y="241"/>
                    </a:lnTo>
                    <a:lnTo>
                      <a:pt x="289" y="865"/>
                    </a:lnTo>
                    <a:lnTo>
                      <a:pt x="193" y="1682"/>
                    </a:lnTo>
                    <a:lnTo>
                      <a:pt x="145" y="2642"/>
                    </a:lnTo>
                    <a:lnTo>
                      <a:pt x="49" y="4467"/>
                    </a:lnTo>
                    <a:lnTo>
                      <a:pt x="1" y="5283"/>
                    </a:lnTo>
                    <a:lnTo>
                      <a:pt x="4227" y="5860"/>
                    </a:lnTo>
                    <a:lnTo>
                      <a:pt x="4323" y="5332"/>
                    </a:lnTo>
                    <a:lnTo>
                      <a:pt x="4563" y="3987"/>
                    </a:lnTo>
                    <a:lnTo>
                      <a:pt x="4659" y="3218"/>
                    </a:lnTo>
                    <a:lnTo>
                      <a:pt x="4707" y="2498"/>
                    </a:lnTo>
                    <a:lnTo>
                      <a:pt x="4707" y="1826"/>
                    </a:lnTo>
                    <a:lnTo>
                      <a:pt x="4659" y="1538"/>
                    </a:lnTo>
                    <a:lnTo>
                      <a:pt x="4611" y="1297"/>
                    </a:lnTo>
                    <a:lnTo>
                      <a:pt x="4515" y="1105"/>
                    </a:lnTo>
                    <a:lnTo>
                      <a:pt x="4371" y="913"/>
                    </a:lnTo>
                    <a:lnTo>
                      <a:pt x="4131" y="769"/>
                    </a:lnTo>
                    <a:lnTo>
                      <a:pt x="3891" y="625"/>
                    </a:lnTo>
                    <a:lnTo>
                      <a:pt x="3266" y="385"/>
                    </a:lnTo>
                    <a:lnTo>
                      <a:pt x="2594" y="193"/>
                    </a:lnTo>
                    <a:lnTo>
                      <a:pt x="1922" y="97"/>
                    </a:lnTo>
                    <a:lnTo>
                      <a:pt x="129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0" name="Google Shape;4800;p77"/>
              <p:cNvSpPr/>
              <p:nvPr/>
            </p:nvSpPr>
            <p:spPr>
              <a:xfrm>
                <a:off x="5022625" y="2706200"/>
                <a:ext cx="134500" cy="136900"/>
              </a:xfrm>
              <a:custGeom>
                <a:avLst/>
                <a:gdLst/>
                <a:ahLst/>
                <a:cxnLst/>
                <a:rect l="l" t="t" r="r" b="b"/>
                <a:pathLst>
                  <a:path w="5380" h="5476" extrusionOk="0">
                    <a:moveTo>
                      <a:pt x="2402" y="0"/>
                    </a:moveTo>
                    <a:lnTo>
                      <a:pt x="1873" y="144"/>
                    </a:lnTo>
                    <a:lnTo>
                      <a:pt x="1441" y="337"/>
                    </a:lnTo>
                    <a:lnTo>
                      <a:pt x="1009" y="625"/>
                    </a:lnTo>
                    <a:lnTo>
                      <a:pt x="673" y="1009"/>
                    </a:lnTo>
                    <a:lnTo>
                      <a:pt x="385" y="1393"/>
                    </a:lnTo>
                    <a:lnTo>
                      <a:pt x="193" y="1873"/>
                    </a:lnTo>
                    <a:lnTo>
                      <a:pt x="48" y="2354"/>
                    </a:lnTo>
                    <a:lnTo>
                      <a:pt x="0" y="2834"/>
                    </a:lnTo>
                    <a:lnTo>
                      <a:pt x="0" y="3314"/>
                    </a:lnTo>
                    <a:lnTo>
                      <a:pt x="145" y="3794"/>
                    </a:lnTo>
                    <a:lnTo>
                      <a:pt x="337" y="4227"/>
                    </a:lnTo>
                    <a:lnTo>
                      <a:pt x="481" y="4419"/>
                    </a:lnTo>
                    <a:lnTo>
                      <a:pt x="625" y="4611"/>
                    </a:lnTo>
                    <a:lnTo>
                      <a:pt x="865" y="4803"/>
                    </a:lnTo>
                    <a:lnTo>
                      <a:pt x="1057" y="4995"/>
                    </a:lnTo>
                    <a:lnTo>
                      <a:pt x="1345" y="5139"/>
                    </a:lnTo>
                    <a:lnTo>
                      <a:pt x="1585" y="5235"/>
                    </a:lnTo>
                    <a:lnTo>
                      <a:pt x="1921" y="5331"/>
                    </a:lnTo>
                    <a:lnTo>
                      <a:pt x="2258" y="5427"/>
                    </a:lnTo>
                    <a:lnTo>
                      <a:pt x="2594" y="5475"/>
                    </a:lnTo>
                    <a:lnTo>
                      <a:pt x="3266" y="5475"/>
                    </a:lnTo>
                    <a:lnTo>
                      <a:pt x="3554" y="5427"/>
                    </a:lnTo>
                    <a:lnTo>
                      <a:pt x="3794" y="5331"/>
                    </a:lnTo>
                    <a:lnTo>
                      <a:pt x="4035" y="5235"/>
                    </a:lnTo>
                    <a:lnTo>
                      <a:pt x="4275" y="5091"/>
                    </a:lnTo>
                    <a:lnTo>
                      <a:pt x="4467" y="4947"/>
                    </a:lnTo>
                    <a:lnTo>
                      <a:pt x="4803" y="4563"/>
                    </a:lnTo>
                    <a:lnTo>
                      <a:pt x="5091" y="4130"/>
                    </a:lnTo>
                    <a:lnTo>
                      <a:pt x="5283" y="3650"/>
                    </a:lnTo>
                    <a:lnTo>
                      <a:pt x="5379" y="3122"/>
                    </a:lnTo>
                    <a:lnTo>
                      <a:pt x="5379" y="2594"/>
                    </a:lnTo>
                    <a:lnTo>
                      <a:pt x="5283" y="2113"/>
                    </a:lnTo>
                    <a:lnTo>
                      <a:pt x="5139" y="1585"/>
                    </a:lnTo>
                    <a:lnTo>
                      <a:pt x="4851" y="1153"/>
                    </a:lnTo>
                    <a:lnTo>
                      <a:pt x="4515" y="721"/>
                    </a:lnTo>
                    <a:lnTo>
                      <a:pt x="4323" y="577"/>
                    </a:lnTo>
                    <a:lnTo>
                      <a:pt x="4083" y="385"/>
                    </a:lnTo>
                    <a:lnTo>
                      <a:pt x="3842" y="288"/>
                    </a:lnTo>
                    <a:lnTo>
                      <a:pt x="3554" y="144"/>
                    </a:lnTo>
                    <a:lnTo>
                      <a:pt x="3266" y="96"/>
                    </a:lnTo>
                    <a:lnTo>
                      <a:pt x="2930" y="48"/>
                    </a:lnTo>
                    <a:lnTo>
                      <a:pt x="264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1" name="Google Shape;4801;p77"/>
              <p:cNvSpPr/>
              <p:nvPr/>
            </p:nvSpPr>
            <p:spPr>
              <a:xfrm>
                <a:off x="5022625" y="2706200"/>
                <a:ext cx="134500" cy="136900"/>
              </a:xfrm>
              <a:custGeom>
                <a:avLst/>
                <a:gdLst/>
                <a:ahLst/>
                <a:cxnLst/>
                <a:rect l="l" t="t" r="r" b="b"/>
                <a:pathLst>
                  <a:path w="5380" h="5476" fill="none" extrusionOk="0">
                    <a:moveTo>
                      <a:pt x="2930" y="48"/>
                    </a:moveTo>
                    <a:lnTo>
                      <a:pt x="2930" y="48"/>
                    </a:lnTo>
                    <a:lnTo>
                      <a:pt x="3266" y="96"/>
                    </a:lnTo>
                    <a:lnTo>
                      <a:pt x="3554" y="144"/>
                    </a:lnTo>
                    <a:lnTo>
                      <a:pt x="3842" y="288"/>
                    </a:lnTo>
                    <a:lnTo>
                      <a:pt x="4083" y="385"/>
                    </a:lnTo>
                    <a:lnTo>
                      <a:pt x="4323" y="577"/>
                    </a:lnTo>
                    <a:lnTo>
                      <a:pt x="4515" y="721"/>
                    </a:lnTo>
                    <a:lnTo>
                      <a:pt x="4851" y="1153"/>
                    </a:lnTo>
                    <a:lnTo>
                      <a:pt x="5139" y="1585"/>
                    </a:lnTo>
                    <a:lnTo>
                      <a:pt x="5283" y="2113"/>
                    </a:lnTo>
                    <a:lnTo>
                      <a:pt x="5379" y="2594"/>
                    </a:lnTo>
                    <a:lnTo>
                      <a:pt x="5379" y="3122"/>
                    </a:lnTo>
                    <a:lnTo>
                      <a:pt x="5283" y="3650"/>
                    </a:lnTo>
                    <a:lnTo>
                      <a:pt x="5091" y="4130"/>
                    </a:lnTo>
                    <a:lnTo>
                      <a:pt x="4803" y="4563"/>
                    </a:lnTo>
                    <a:lnTo>
                      <a:pt x="4467" y="4947"/>
                    </a:lnTo>
                    <a:lnTo>
                      <a:pt x="4275" y="5091"/>
                    </a:lnTo>
                    <a:lnTo>
                      <a:pt x="4035" y="5235"/>
                    </a:lnTo>
                    <a:lnTo>
                      <a:pt x="3794" y="5331"/>
                    </a:lnTo>
                    <a:lnTo>
                      <a:pt x="3554" y="5427"/>
                    </a:lnTo>
                    <a:lnTo>
                      <a:pt x="3266" y="5475"/>
                    </a:lnTo>
                    <a:lnTo>
                      <a:pt x="2930" y="5475"/>
                    </a:lnTo>
                    <a:lnTo>
                      <a:pt x="2594" y="5475"/>
                    </a:lnTo>
                    <a:lnTo>
                      <a:pt x="2258" y="5427"/>
                    </a:lnTo>
                    <a:lnTo>
                      <a:pt x="2258" y="5427"/>
                    </a:lnTo>
                    <a:lnTo>
                      <a:pt x="1921" y="5331"/>
                    </a:lnTo>
                    <a:lnTo>
                      <a:pt x="1585" y="5235"/>
                    </a:lnTo>
                    <a:lnTo>
                      <a:pt x="1345" y="5139"/>
                    </a:lnTo>
                    <a:lnTo>
                      <a:pt x="1057" y="4995"/>
                    </a:lnTo>
                    <a:lnTo>
                      <a:pt x="865" y="4803"/>
                    </a:lnTo>
                    <a:lnTo>
                      <a:pt x="625" y="4611"/>
                    </a:lnTo>
                    <a:lnTo>
                      <a:pt x="481" y="4419"/>
                    </a:lnTo>
                    <a:lnTo>
                      <a:pt x="337" y="4227"/>
                    </a:lnTo>
                    <a:lnTo>
                      <a:pt x="145" y="3794"/>
                    </a:lnTo>
                    <a:lnTo>
                      <a:pt x="0" y="3314"/>
                    </a:lnTo>
                    <a:lnTo>
                      <a:pt x="0" y="2834"/>
                    </a:lnTo>
                    <a:lnTo>
                      <a:pt x="48" y="2354"/>
                    </a:lnTo>
                    <a:lnTo>
                      <a:pt x="193" y="1873"/>
                    </a:lnTo>
                    <a:lnTo>
                      <a:pt x="385" y="1393"/>
                    </a:lnTo>
                    <a:lnTo>
                      <a:pt x="673" y="1009"/>
                    </a:lnTo>
                    <a:lnTo>
                      <a:pt x="1009" y="625"/>
                    </a:lnTo>
                    <a:lnTo>
                      <a:pt x="1441" y="337"/>
                    </a:lnTo>
                    <a:lnTo>
                      <a:pt x="1873" y="144"/>
                    </a:lnTo>
                    <a:lnTo>
                      <a:pt x="2402" y="0"/>
                    </a:lnTo>
                    <a:lnTo>
                      <a:pt x="2642" y="0"/>
                    </a:lnTo>
                    <a:lnTo>
                      <a:pt x="2930" y="4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2" name="Google Shape;4802;p77"/>
              <p:cNvSpPr/>
              <p:nvPr/>
            </p:nvSpPr>
            <p:spPr>
              <a:xfrm>
                <a:off x="5068250" y="2756625"/>
                <a:ext cx="420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682" extrusionOk="0">
                    <a:moveTo>
                      <a:pt x="625" y="0"/>
                    </a:moveTo>
                    <a:lnTo>
                      <a:pt x="433" y="96"/>
                    </a:lnTo>
                    <a:lnTo>
                      <a:pt x="289" y="144"/>
                    </a:lnTo>
                    <a:lnTo>
                      <a:pt x="193" y="289"/>
                    </a:lnTo>
                    <a:lnTo>
                      <a:pt x="96" y="385"/>
                    </a:lnTo>
                    <a:lnTo>
                      <a:pt x="48" y="529"/>
                    </a:lnTo>
                    <a:lnTo>
                      <a:pt x="0" y="721"/>
                    </a:lnTo>
                    <a:lnTo>
                      <a:pt x="0" y="1009"/>
                    </a:lnTo>
                    <a:lnTo>
                      <a:pt x="48" y="1153"/>
                    </a:lnTo>
                    <a:lnTo>
                      <a:pt x="145" y="1297"/>
                    </a:lnTo>
                    <a:lnTo>
                      <a:pt x="241" y="1441"/>
                    </a:lnTo>
                    <a:lnTo>
                      <a:pt x="385" y="1537"/>
                    </a:lnTo>
                    <a:lnTo>
                      <a:pt x="529" y="1633"/>
                    </a:lnTo>
                    <a:lnTo>
                      <a:pt x="721" y="1681"/>
                    </a:lnTo>
                    <a:lnTo>
                      <a:pt x="1057" y="1681"/>
                    </a:lnTo>
                    <a:lnTo>
                      <a:pt x="1201" y="1585"/>
                    </a:lnTo>
                    <a:lnTo>
                      <a:pt x="1345" y="1537"/>
                    </a:lnTo>
                    <a:lnTo>
                      <a:pt x="1537" y="1297"/>
                    </a:lnTo>
                    <a:lnTo>
                      <a:pt x="1681" y="1009"/>
                    </a:lnTo>
                    <a:lnTo>
                      <a:pt x="1681" y="721"/>
                    </a:lnTo>
                    <a:lnTo>
                      <a:pt x="1633" y="577"/>
                    </a:lnTo>
                    <a:lnTo>
                      <a:pt x="1585" y="433"/>
                    </a:lnTo>
                    <a:lnTo>
                      <a:pt x="1489" y="289"/>
                    </a:lnTo>
                    <a:lnTo>
                      <a:pt x="1393" y="192"/>
                    </a:lnTo>
                    <a:lnTo>
                      <a:pt x="1201" y="96"/>
                    </a:lnTo>
                    <a:lnTo>
                      <a:pt x="1009" y="48"/>
                    </a:lnTo>
                    <a:lnTo>
                      <a:pt x="8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3" name="Google Shape;4803;p77"/>
              <p:cNvSpPr/>
              <p:nvPr/>
            </p:nvSpPr>
            <p:spPr>
              <a:xfrm>
                <a:off x="5309575" y="2749425"/>
                <a:ext cx="134500" cy="136900"/>
              </a:xfrm>
              <a:custGeom>
                <a:avLst/>
                <a:gdLst/>
                <a:ahLst/>
                <a:cxnLst/>
                <a:rect l="l" t="t" r="r" b="b"/>
                <a:pathLst>
                  <a:path w="5380" h="5476" extrusionOk="0">
                    <a:moveTo>
                      <a:pt x="2402" y="0"/>
                    </a:moveTo>
                    <a:lnTo>
                      <a:pt x="1922" y="144"/>
                    </a:lnTo>
                    <a:lnTo>
                      <a:pt x="1441" y="336"/>
                    </a:lnTo>
                    <a:lnTo>
                      <a:pt x="1057" y="625"/>
                    </a:lnTo>
                    <a:lnTo>
                      <a:pt x="721" y="961"/>
                    </a:lnTo>
                    <a:lnTo>
                      <a:pt x="433" y="1393"/>
                    </a:lnTo>
                    <a:lnTo>
                      <a:pt x="193" y="1825"/>
                    </a:lnTo>
                    <a:lnTo>
                      <a:pt x="97" y="2305"/>
                    </a:lnTo>
                    <a:lnTo>
                      <a:pt x="0" y="2834"/>
                    </a:lnTo>
                    <a:lnTo>
                      <a:pt x="49" y="3314"/>
                    </a:lnTo>
                    <a:lnTo>
                      <a:pt x="145" y="3794"/>
                    </a:lnTo>
                    <a:lnTo>
                      <a:pt x="385" y="4226"/>
                    </a:lnTo>
                    <a:lnTo>
                      <a:pt x="529" y="4419"/>
                    </a:lnTo>
                    <a:lnTo>
                      <a:pt x="673" y="4611"/>
                    </a:lnTo>
                    <a:lnTo>
                      <a:pt x="865" y="4803"/>
                    </a:lnTo>
                    <a:lnTo>
                      <a:pt x="1105" y="4947"/>
                    </a:lnTo>
                    <a:lnTo>
                      <a:pt x="1345" y="5091"/>
                    </a:lnTo>
                    <a:lnTo>
                      <a:pt x="1633" y="5235"/>
                    </a:lnTo>
                    <a:lnTo>
                      <a:pt x="1922" y="5331"/>
                    </a:lnTo>
                    <a:lnTo>
                      <a:pt x="2306" y="5427"/>
                    </a:lnTo>
                    <a:lnTo>
                      <a:pt x="2642" y="5475"/>
                    </a:lnTo>
                    <a:lnTo>
                      <a:pt x="2978" y="5475"/>
                    </a:lnTo>
                    <a:lnTo>
                      <a:pt x="3266" y="5427"/>
                    </a:lnTo>
                    <a:lnTo>
                      <a:pt x="3554" y="5379"/>
                    </a:lnTo>
                    <a:lnTo>
                      <a:pt x="3843" y="5331"/>
                    </a:lnTo>
                    <a:lnTo>
                      <a:pt x="4083" y="5187"/>
                    </a:lnTo>
                    <a:lnTo>
                      <a:pt x="4275" y="5091"/>
                    </a:lnTo>
                    <a:lnTo>
                      <a:pt x="4515" y="4899"/>
                    </a:lnTo>
                    <a:lnTo>
                      <a:pt x="4851" y="4563"/>
                    </a:lnTo>
                    <a:lnTo>
                      <a:pt x="5139" y="4130"/>
                    </a:lnTo>
                    <a:lnTo>
                      <a:pt x="5283" y="3650"/>
                    </a:lnTo>
                    <a:lnTo>
                      <a:pt x="5379" y="3122"/>
                    </a:lnTo>
                    <a:lnTo>
                      <a:pt x="5379" y="2594"/>
                    </a:lnTo>
                    <a:lnTo>
                      <a:pt x="5331" y="2065"/>
                    </a:lnTo>
                    <a:lnTo>
                      <a:pt x="5139" y="1585"/>
                    </a:lnTo>
                    <a:lnTo>
                      <a:pt x="4899" y="1105"/>
                    </a:lnTo>
                    <a:lnTo>
                      <a:pt x="4563" y="721"/>
                    </a:lnTo>
                    <a:lnTo>
                      <a:pt x="4323" y="529"/>
                    </a:lnTo>
                    <a:lnTo>
                      <a:pt x="4083" y="384"/>
                    </a:lnTo>
                    <a:lnTo>
                      <a:pt x="3843" y="240"/>
                    </a:lnTo>
                    <a:lnTo>
                      <a:pt x="3554" y="144"/>
                    </a:lnTo>
                    <a:lnTo>
                      <a:pt x="3266" y="48"/>
                    </a:lnTo>
                    <a:lnTo>
                      <a:pt x="293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4" name="Google Shape;4804;p77"/>
              <p:cNvSpPr/>
              <p:nvPr/>
            </p:nvSpPr>
            <p:spPr>
              <a:xfrm>
                <a:off x="5309575" y="2749425"/>
                <a:ext cx="134500" cy="136900"/>
              </a:xfrm>
              <a:custGeom>
                <a:avLst/>
                <a:gdLst/>
                <a:ahLst/>
                <a:cxnLst/>
                <a:rect l="l" t="t" r="r" b="b"/>
                <a:pathLst>
                  <a:path w="5380" h="5476" fill="none" extrusionOk="0">
                    <a:moveTo>
                      <a:pt x="2930" y="0"/>
                    </a:moveTo>
                    <a:lnTo>
                      <a:pt x="2930" y="0"/>
                    </a:lnTo>
                    <a:lnTo>
                      <a:pt x="3266" y="48"/>
                    </a:lnTo>
                    <a:lnTo>
                      <a:pt x="3554" y="144"/>
                    </a:lnTo>
                    <a:lnTo>
                      <a:pt x="3843" y="240"/>
                    </a:lnTo>
                    <a:lnTo>
                      <a:pt x="4083" y="384"/>
                    </a:lnTo>
                    <a:lnTo>
                      <a:pt x="4323" y="529"/>
                    </a:lnTo>
                    <a:lnTo>
                      <a:pt x="4563" y="721"/>
                    </a:lnTo>
                    <a:lnTo>
                      <a:pt x="4899" y="1105"/>
                    </a:lnTo>
                    <a:lnTo>
                      <a:pt x="5139" y="1585"/>
                    </a:lnTo>
                    <a:lnTo>
                      <a:pt x="5331" y="2065"/>
                    </a:lnTo>
                    <a:lnTo>
                      <a:pt x="5379" y="2594"/>
                    </a:lnTo>
                    <a:lnTo>
                      <a:pt x="5379" y="3122"/>
                    </a:lnTo>
                    <a:lnTo>
                      <a:pt x="5283" y="3650"/>
                    </a:lnTo>
                    <a:lnTo>
                      <a:pt x="5139" y="4130"/>
                    </a:lnTo>
                    <a:lnTo>
                      <a:pt x="4851" y="4563"/>
                    </a:lnTo>
                    <a:lnTo>
                      <a:pt x="4515" y="4899"/>
                    </a:lnTo>
                    <a:lnTo>
                      <a:pt x="4275" y="5091"/>
                    </a:lnTo>
                    <a:lnTo>
                      <a:pt x="4083" y="5187"/>
                    </a:lnTo>
                    <a:lnTo>
                      <a:pt x="3843" y="5331"/>
                    </a:lnTo>
                    <a:lnTo>
                      <a:pt x="3554" y="5379"/>
                    </a:lnTo>
                    <a:lnTo>
                      <a:pt x="3266" y="5427"/>
                    </a:lnTo>
                    <a:lnTo>
                      <a:pt x="2978" y="5475"/>
                    </a:lnTo>
                    <a:lnTo>
                      <a:pt x="2642" y="5475"/>
                    </a:lnTo>
                    <a:lnTo>
                      <a:pt x="2306" y="5427"/>
                    </a:lnTo>
                    <a:lnTo>
                      <a:pt x="2306" y="5427"/>
                    </a:lnTo>
                    <a:lnTo>
                      <a:pt x="1922" y="5331"/>
                    </a:lnTo>
                    <a:lnTo>
                      <a:pt x="1633" y="5235"/>
                    </a:lnTo>
                    <a:lnTo>
                      <a:pt x="1345" y="5091"/>
                    </a:lnTo>
                    <a:lnTo>
                      <a:pt x="1105" y="4947"/>
                    </a:lnTo>
                    <a:lnTo>
                      <a:pt x="865" y="4803"/>
                    </a:lnTo>
                    <a:lnTo>
                      <a:pt x="673" y="4611"/>
                    </a:lnTo>
                    <a:lnTo>
                      <a:pt x="529" y="4419"/>
                    </a:lnTo>
                    <a:lnTo>
                      <a:pt x="385" y="4226"/>
                    </a:lnTo>
                    <a:lnTo>
                      <a:pt x="145" y="3794"/>
                    </a:lnTo>
                    <a:lnTo>
                      <a:pt x="49" y="3314"/>
                    </a:lnTo>
                    <a:lnTo>
                      <a:pt x="0" y="2834"/>
                    </a:lnTo>
                    <a:lnTo>
                      <a:pt x="97" y="2305"/>
                    </a:lnTo>
                    <a:lnTo>
                      <a:pt x="193" y="1825"/>
                    </a:lnTo>
                    <a:lnTo>
                      <a:pt x="433" y="1393"/>
                    </a:lnTo>
                    <a:lnTo>
                      <a:pt x="721" y="961"/>
                    </a:lnTo>
                    <a:lnTo>
                      <a:pt x="1057" y="625"/>
                    </a:lnTo>
                    <a:lnTo>
                      <a:pt x="1441" y="336"/>
                    </a:lnTo>
                    <a:lnTo>
                      <a:pt x="1922" y="144"/>
                    </a:lnTo>
                    <a:lnTo>
                      <a:pt x="2402" y="0"/>
                    </a:lnTo>
                    <a:lnTo>
                      <a:pt x="2690" y="0"/>
                    </a:lnTo>
                    <a:lnTo>
                      <a:pt x="293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5" name="Google Shape;4805;p77"/>
              <p:cNvSpPr/>
              <p:nvPr/>
            </p:nvSpPr>
            <p:spPr>
              <a:xfrm>
                <a:off x="5355200" y="2799850"/>
                <a:ext cx="432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1682" extrusionOk="0">
                    <a:moveTo>
                      <a:pt x="625" y="0"/>
                    </a:moveTo>
                    <a:lnTo>
                      <a:pt x="481" y="48"/>
                    </a:lnTo>
                    <a:lnTo>
                      <a:pt x="337" y="144"/>
                    </a:lnTo>
                    <a:lnTo>
                      <a:pt x="193" y="240"/>
                    </a:lnTo>
                    <a:lnTo>
                      <a:pt x="145" y="384"/>
                    </a:lnTo>
                    <a:lnTo>
                      <a:pt x="48" y="529"/>
                    </a:lnTo>
                    <a:lnTo>
                      <a:pt x="0" y="673"/>
                    </a:lnTo>
                    <a:lnTo>
                      <a:pt x="48" y="1009"/>
                    </a:lnTo>
                    <a:lnTo>
                      <a:pt x="97" y="1153"/>
                    </a:lnTo>
                    <a:lnTo>
                      <a:pt x="145" y="1297"/>
                    </a:lnTo>
                    <a:lnTo>
                      <a:pt x="241" y="1441"/>
                    </a:lnTo>
                    <a:lnTo>
                      <a:pt x="385" y="1537"/>
                    </a:lnTo>
                    <a:lnTo>
                      <a:pt x="577" y="1633"/>
                    </a:lnTo>
                    <a:lnTo>
                      <a:pt x="769" y="1681"/>
                    </a:lnTo>
                    <a:lnTo>
                      <a:pt x="913" y="1681"/>
                    </a:lnTo>
                    <a:lnTo>
                      <a:pt x="1105" y="1633"/>
                    </a:lnTo>
                    <a:lnTo>
                      <a:pt x="1249" y="1585"/>
                    </a:lnTo>
                    <a:lnTo>
                      <a:pt x="1393" y="1489"/>
                    </a:lnTo>
                    <a:lnTo>
                      <a:pt x="1585" y="1297"/>
                    </a:lnTo>
                    <a:lnTo>
                      <a:pt x="1681" y="1009"/>
                    </a:lnTo>
                    <a:lnTo>
                      <a:pt x="1729" y="673"/>
                    </a:lnTo>
                    <a:lnTo>
                      <a:pt x="1681" y="529"/>
                    </a:lnTo>
                    <a:lnTo>
                      <a:pt x="1633" y="384"/>
                    </a:lnTo>
                    <a:lnTo>
                      <a:pt x="1537" y="288"/>
                    </a:lnTo>
                    <a:lnTo>
                      <a:pt x="1393" y="192"/>
                    </a:lnTo>
                    <a:lnTo>
                      <a:pt x="1249" y="96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6" name="Google Shape;4806;p77"/>
              <p:cNvSpPr/>
              <p:nvPr/>
            </p:nvSpPr>
            <p:spPr>
              <a:xfrm>
                <a:off x="5046625" y="2717000"/>
                <a:ext cx="384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538" h="1250" extrusionOk="0">
                    <a:moveTo>
                      <a:pt x="1154" y="1"/>
                    </a:moveTo>
                    <a:lnTo>
                      <a:pt x="913" y="49"/>
                    </a:lnTo>
                    <a:lnTo>
                      <a:pt x="625" y="145"/>
                    </a:lnTo>
                    <a:lnTo>
                      <a:pt x="385" y="337"/>
                    </a:lnTo>
                    <a:lnTo>
                      <a:pt x="193" y="529"/>
                    </a:lnTo>
                    <a:lnTo>
                      <a:pt x="49" y="721"/>
                    </a:lnTo>
                    <a:lnTo>
                      <a:pt x="1" y="961"/>
                    </a:lnTo>
                    <a:lnTo>
                      <a:pt x="1" y="1009"/>
                    </a:lnTo>
                    <a:lnTo>
                      <a:pt x="1" y="1105"/>
                    </a:lnTo>
                    <a:lnTo>
                      <a:pt x="49" y="1153"/>
                    </a:lnTo>
                    <a:lnTo>
                      <a:pt x="145" y="1201"/>
                    </a:lnTo>
                    <a:lnTo>
                      <a:pt x="337" y="1249"/>
                    </a:lnTo>
                    <a:lnTo>
                      <a:pt x="577" y="1201"/>
                    </a:lnTo>
                    <a:lnTo>
                      <a:pt x="865" y="1105"/>
                    </a:lnTo>
                    <a:lnTo>
                      <a:pt x="1106" y="913"/>
                    </a:lnTo>
                    <a:lnTo>
                      <a:pt x="1346" y="721"/>
                    </a:lnTo>
                    <a:lnTo>
                      <a:pt x="1490" y="529"/>
                    </a:lnTo>
                    <a:lnTo>
                      <a:pt x="1538" y="337"/>
                    </a:lnTo>
                    <a:lnTo>
                      <a:pt x="1538" y="241"/>
                    </a:lnTo>
                    <a:lnTo>
                      <a:pt x="1538" y="145"/>
                    </a:lnTo>
                    <a:lnTo>
                      <a:pt x="1442" y="97"/>
                    </a:lnTo>
                    <a:lnTo>
                      <a:pt x="1346" y="49"/>
                    </a:lnTo>
                    <a:lnTo>
                      <a:pt x="1154" y="1"/>
                    </a:lnTo>
                    <a:close/>
                  </a:path>
                </a:pathLst>
              </a:custGeom>
              <a:solidFill>
                <a:srgbClr val="42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7" name="Google Shape;4807;p77"/>
              <p:cNvSpPr/>
              <p:nvPr/>
            </p:nvSpPr>
            <p:spPr>
              <a:xfrm>
                <a:off x="5046625" y="2717000"/>
                <a:ext cx="384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538" h="1250" fill="none" extrusionOk="0">
                    <a:moveTo>
                      <a:pt x="1154" y="1"/>
                    </a:moveTo>
                    <a:lnTo>
                      <a:pt x="1154" y="1"/>
                    </a:lnTo>
                    <a:lnTo>
                      <a:pt x="913" y="49"/>
                    </a:lnTo>
                    <a:lnTo>
                      <a:pt x="625" y="145"/>
                    </a:lnTo>
                    <a:lnTo>
                      <a:pt x="385" y="337"/>
                    </a:lnTo>
                    <a:lnTo>
                      <a:pt x="193" y="529"/>
                    </a:lnTo>
                    <a:lnTo>
                      <a:pt x="49" y="721"/>
                    </a:lnTo>
                    <a:lnTo>
                      <a:pt x="1" y="961"/>
                    </a:lnTo>
                    <a:lnTo>
                      <a:pt x="1" y="1009"/>
                    </a:lnTo>
                    <a:lnTo>
                      <a:pt x="1" y="1105"/>
                    </a:lnTo>
                    <a:lnTo>
                      <a:pt x="49" y="1153"/>
                    </a:lnTo>
                    <a:lnTo>
                      <a:pt x="145" y="1201"/>
                    </a:lnTo>
                    <a:lnTo>
                      <a:pt x="145" y="1201"/>
                    </a:lnTo>
                    <a:lnTo>
                      <a:pt x="337" y="1249"/>
                    </a:lnTo>
                    <a:lnTo>
                      <a:pt x="337" y="1249"/>
                    </a:lnTo>
                    <a:lnTo>
                      <a:pt x="577" y="1201"/>
                    </a:lnTo>
                    <a:lnTo>
                      <a:pt x="865" y="1105"/>
                    </a:lnTo>
                    <a:lnTo>
                      <a:pt x="1106" y="913"/>
                    </a:lnTo>
                    <a:lnTo>
                      <a:pt x="1346" y="721"/>
                    </a:lnTo>
                    <a:lnTo>
                      <a:pt x="1490" y="529"/>
                    </a:lnTo>
                    <a:lnTo>
                      <a:pt x="1538" y="337"/>
                    </a:lnTo>
                    <a:lnTo>
                      <a:pt x="1538" y="241"/>
                    </a:lnTo>
                    <a:lnTo>
                      <a:pt x="1538" y="145"/>
                    </a:lnTo>
                    <a:lnTo>
                      <a:pt x="1442" y="97"/>
                    </a:lnTo>
                    <a:lnTo>
                      <a:pt x="1346" y="49"/>
                    </a:lnTo>
                    <a:lnTo>
                      <a:pt x="1346" y="49"/>
                    </a:lnTo>
                    <a:lnTo>
                      <a:pt x="115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8" name="Google Shape;4808;p77"/>
              <p:cNvSpPr/>
              <p:nvPr/>
            </p:nvSpPr>
            <p:spPr>
              <a:xfrm>
                <a:off x="5340800" y="2754225"/>
                <a:ext cx="39625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298" extrusionOk="0">
                    <a:moveTo>
                      <a:pt x="1201" y="0"/>
                    </a:moveTo>
                    <a:lnTo>
                      <a:pt x="913" y="48"/>
                    </a:lnTo>
                    <a:lnTo>
                      <a:pt x="624" y="144"/>
                    </a:lnTo>
                    <a:lnTo>
                      <a:pt x="384" y="288"/>
                    </a:lnTo>
                    <a:lnTo>
                      <a:pt x="192" y="481"/>
                    </a:lnTo>
                    <a:lnTo>
                      <a:pt x="48" y="673"/>
                    </a:lnTo>
                    <a:lnTo>
                      <a:pt x="0" y="913"/>
                    </a:lnTo>
                    <a:lnTo>
                      <a:pt x="48" y="1009"/>
                    </a:lnTo>
                    <a:lnTo>
                      <a:pt x="96" y="1105"/>
                    </a:lnTo>
                    <a:lnTo>
                      <a:pt x="192" y="1201"/>
                    </a:lnTo>
                    <a:lnTo>
                      <a:pt x="336" y="1249"/>
                    </a:lnTo>
                    <a:lnTo>
                      <a:pt x="480" y="1297"/>
                    </a:lnTo>
                    <a:lnTo>
                      <a:pt x="673" y="1249"/>
                    </a:lnTo>
                    <a:lnTo>
                      <a:pt x="913" y="1105"/>
                    </a:lnTo>
                    <a:lnTo>
                      <a:pt x="1153" y="961"/>
                    </a:lnTo>
                    <a:lnTo>
                      <a:pt x="1345" y="721"/>
                    </a:lnTo>
                    <a:lnTo>
                      <a:pt x="1489" y="529"/>
                    </a:lnTo>
                    <a:lnTo>
                      <a:pt x="1585" y="337"/>
                    </a:lnTo>
                    <a:lnTo>
                      <a:pt x="1585" y="240"/>
                    </a:lnTo>
                    <a:lnTo>
                      <a:pt x="1537" y="144"/>
                    </a:lnTo>
                    <a:lnTo>
                      <a:pt x="1489" y="96"/>
                    </a:lnTo>
                    <a:lnTo>
                      <a:pt x="1393" y="48"/>
                    </a:lnTo>
                    <a:lnTo>
                      <a:pt x="1201" y="0"/>
                    </a:lnTo>
                    <a:close/>
                  </a:path>
                </a:pathLst>
              </a:custGeom>
              <a:solidFill>
                <a:srgbClr val="42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9" name="Google Shape;4809;p77"/>
              <p:cNvSpPr/>
              <p:nvPr/>
            </p:nvSpPr>
            <p:spPr>
              <a:xfrm>
                <a:off x="5340800" y="2754225"/>
                <a:ext cx="39625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298" fill="none" extrusionOk="0">
                    <a:moveTo>
                      <a:pt x="1201" y="0"/>
                    </a:moveTo>
                    <a:lnTo>
                      <a:pt x="1201" y="0"/>
                    </a:lnTo>
                    <a:lnTo>
                      <a:pt x="913" y="48"/>
                    </a:lnTo>
                    <a:lnTo>
                      <a:pt x="624" y="144"/>
                    </a:lnTo>
                    <a:lnTo>
                      <a:pt x="384" y="288"/>
                    </a:lnTo>
                    <a:lnTo>
                      <a:pt x="192" y="481"/>
                    </a:lnTo>
                    <a:lnTo>
                      <a:pt x="48" y="673"/>
                    </a:lnTo>
                    <a:lnTo>
                      <a:pt x="0" y="913"/>
                    </a:lnTo>
                    <a:lnTo>
                      <a:pt x="48" y="1009"/>
                    </a:lnTo>
                    <a:lnTo>
                      <a:pt x="96" y="1105"/>
                    </a:lnTo>
                    <a:lnTo>
                      <a:pt x="192" y="1201"/>
                    </a:lnTo>
                    <a:lnTo>
                      <a:pt x="336" y="1249"/>
                    </a:lnTo>
                    <a:lnTo>
                      <a:pt x="336" y="1249"/>
                    </a:lnTo>
                    <a:lnTo>
                      <a:pt x="480" y="1297"/>
                    </a:lnTo>
                    <a:lnTo>
                      <a:pt x="480" y="1297"/>
                    </a:lnTo>
                    <a:lnTo>
                      <a:pt x="673" y="1249"/>
                    </a:lnTo>
                    <a:lnTo>
                      <a:pt x="913" y="1105"/>
                    </a:lnTo>
                    <a:lnTo>
                      <a:pt x="1153" y="961"/>
                    </a:lnTo>
                    <a:lnTo>
                      <a:pt x="1345" y="721"/>
                    </a:lnTo>
                    <a:lnTo>
                      <a:pt x="1489" y="529"/>
                    </a:lnTo>
                    <a:lnTo>
                      <a:pt x="1585" y="337"/>
                    </a:lnTo>
                    <a:lnTo>
                      <a:pt x="1585" y="240"/>
                    </a:lnTo>
                    <a:lnTo>
                      <a:pt x="1537" y="144"/>
                    </a:lnTo>
                    <a:lnTo>
                      <a:pt x="1489" y="96"/>
                    </a:lnTo>
                    <a:lnTo>
                      <a:pt x="1393" y="48"/>
                    </a:lnTo>
                    <a:lnTo>
                      <a:pt x="1393" y="48"/>
                    </a:lnTo>
                    <a:lnTo>
                      <a:pt x="120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0" name="Google Shape;4810;p77"/>
              <p:cNvSpPr/>
              <p:nvPr/>
            </p:nvSpPr>
            <p:spPr>
              <a:xfrm>
                <a:off x="4908575" y="2635350"/>
                <a:ext cx="51650" cy="63675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2547" extrusionOk="0">
                    <a:moveTo>
                      <a:pt x="528" y="1"/>
                    </a:moveTo>
                    <a:lnTo>
                      <a:pt x="432" y="49"/>
                    </a:lnTo>
                    <a:lnTo>
                      <a:pt x="288" y="193"/>
                    </a:lnTo>
                    <a:lnTo>
                      <a:pt x="192" y="481"/>
                    </a:lnTo>
                    <a:lnTo>
                      <a:pt x="96" y="865"/>
                    </a:lnTo>
                    <a:lnTo>
                      <a:pt x="48" y="1249"/>
                    </a:lnTo>
                    <a:lnTo>
                      <a:pt x="0" y="1682"/>
                    </a:lnTo>
                    <a:lnTo>
                      <a:pt x="0" y="2018"/>
                    </a:lnTo>
                    <a:lnTo>
                      <a:pt x="96" y="2306"/>
                    </a:lnTo>
                    <a:lnTo>
                      <a:pt x="96" y="2402"/>
                    </a:lnTo>
                    <a:lnTo>
                      <a:pt x="192" y="2450"/>
                    </a:lnTo>
                    <a:lnTo>
                      <a:pt x="336" y="2498"/>
                    </a:lnTo>
                    <a:lnTo>
                      <a:pt x="576" y="2546"/>
                    </a:lnTo>
                    <a:lnTo>
                      <a:pt x="817" y="2546"/>
                    </a:lnTo>
                    <a:lnTo>
                      <a:pt x="1057" y="2498"/>
                    </a:lnTo>
                    <a:lnTo>
                      <a:pt x="1345" y="2450"/>
                    </a:lnTo>
                    <a:lnTo>
                      <a:pt x="1585" y="2354"/>
                    </a:lnTo>
                    <a:lnTo>
                      <a:pt x="1777" y="2210"/>
                    </a:lnTo>
                    <a:lnTo>
                      <a:pt x="1921" y="2018"/>
                    </a:lnTo>
                    <a:lnTo>
                      <a:pt x="2017" y="1778"/>
                    </a:lnTo>
                    <a:lnTo>
                      <a:pt x="2065" y="1538"/>
                    </a:lnTo>
                    <a:lnTo>
                      <a:pt x="2017" y="1346"/>
                    </a:lnTo>
                    <a:lnTo>
                      <a:pt x="1969" y="1153"/>
                    </a:lnTo>
                    <a:lnTo>
                      <a:pt x="1921" y="961"/>
                    </a:lnTo>
                    <a:lnTo>
                      <a:pt x="1825" y="769"/>
                    </a:lnTo>
                    <a:lnTo>
                      <a:pt x="1537" y="481"/>
                    </a:lnTo>
                    <a:lnTo>
                      <a:pt x="1201" y="241"/>
                    </a:lnTo>
                    <a:lnTo>
                      <a:pt x="913" y="49"/>
                    </a:lnTo>
                    <a:lnTo>
                      <a:pt x="62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1" name="Google Shape;4811;p77"/>
              <p:cNvSpPr/>
              <p:nvPr/>
            </p:nvSpPr>
            <p:spPr>
              <a:xfrm>
                <a:off x="4912175" y="2641350"/>
                <a:ext cx="15625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625" h="2067" extrusionOk="0">
                    <a:moveTo>
                      <a:pt x="336" y="1"/>
                    </a:moveTo>
                    <a:lnTo>
                      <a:pt x="288" y="97"/>
                    </a:lnTo>
                    <a:lnTo>
                      <a:pt x="144" y="289"/>
                    </a:lnTo>
                    <a:lnTo>
                      <a:pt x="96" y="625"/>
                    </a:lnTo>
                    <a:lnTo>
                      <a:pt x="0" y="1009"/>
                    </a:lnTo>
                    <a:lnTo>
                      <a:pt x="0" y="1394"/>
                    </a:lnTo>
                    <a:lnTo>
                      <a:pt x="48" y="1730"/>
                    </a:lnTo>
                    <a:lnTo>
                      <a:pt x="96" y="1970"/>
                    </a:lnTo>
                    <a:lnTo>
                      <a:pt x="144" y="2066"/>
                    </a:lnTo>
                    <a:lnTo>
                      <a:pt x="288" y="2066"/>
                    </a:lnTo>
                    <a:lnTo>
                      <a:pt x="336" y="1970"/>
                    </a:lnTo>
                    <a:lnTo>
                      <a:pt x="480" y="1778"/>
                    </a:lnTo>
                    <a:lnTo>
                      <a:pt x="576" y="1442"/>
                    </a:lnTo>
                    <a:lnTo>
                      <a:pt x="624" y="1058"/>
                    </a:lnTo>
                    <a:lnTo>
                      <a:pt x="624" y="673"/>
                    </a:lnTo>
                    <a:lnTo>
                      <a:pt x="576" y="337"/>
                    </a:lnTo>
                    <a:lnTo>
                      <a:pt x="528" y="97"/>
                    </a:lnTo>
                    <a:lnTo>
                      <a:pt x="480" y="49"/>
                    </a:lnTo>
                    <a:lnTo>
                      <a:pt x="43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12" name="Google Shape;4812;p77"/>
            <p:cNvGrpSpPr/>
            <p:nvPr/>
          </p:nvGrpSpPr>
          <p:grpSpPr>
            <a:xfrm>
              <a:off x="1177123" y="2093208"/>
              <a:ext cx="1260508" cy="1410117"/>
              <a:chOff x="1177123" y="2093208"/>
              <a:chExt cx="1260508" cy="1410117"/>
            </a:xfrm>
          </p:grpSpPr>
          <p:sp>
            <p:nvSpPr>
              <p:cNvPr id="4813" name="Google Shape;4813;p77"/>
              <p:cNvSpPr/>
              <p:nvPr/>
            </p:nvSpPr>
            <p:spPr>
              <a:xfrm>
                <a:off x="1697350" y="3248450"/>
                <a:ext cx="593675" cy="254875"/>
              </a:xfrm>
              <a:custGeom>
                <a:avLst/>
                <a:gdLst/>
                <a:ahLst/>
                <a:cxnLst/>
                <a:rect l="l" t="t" r="r" b="b"/>
                <a:pathLst>
                  <a:path w="23747" h="10195" extrusionOk="0">
                    <a:moveTo>
                      <a:pt x="8174" y="1954"/>
                    </a:moveTo>
                    <a:lnTo>
                      <a:pt x="0" y="7465"/>
                    </a:lnTo>
                    <a:lnTo>
                      <a:pt x="22920" y="10195"/>
                    </a:lnTo>
                    <a:lnTo>
                      <a:pt x="23747" y="0"/>
                    </a:lnTo>
                    <a:lnTo>
                      <a:pt x="18186" y="39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grpSp>
            <p:nvGrpSpPr>
              <p:cNvPr id="4814" name="Google Shape;4814;p77"/>
              <p:cNvGrpSpPr/>
              <p:nvPr/>
            </p:nvGrpSpPr>
            <p:grpSpPr>
              <a:xfrm>
                <a:off x="1177123" y="2093208"/>
                <a:ext cx="1260508" cy="1352617"/>
                <a:chOff x="1203423" y="2145783"/>
                <a:chExt cx="1260508" cy="1352617"/>
              </a:xfrm>
            </p:grpSpPr>
            <p:grpSp>
              <p:nvGrpSpPr>
                <p:cNvPr id="4815" name="Google Shape;4815;p77"/>
                <p:cNvGrpSpPr/>
                <p:nvPr/>
              </p:nvGrpSpPr>
              <p:grpSpPr>
                <a:xfrm rot="-756874">
                  <a:off x="1914524" y="3228692"/>
                  <a:ext cx="274726" cy="242637"/>
                  <a:chOff x="4629501" y="2356014"/>
                  <a:chExt cx="274715" cy="242628"/>
                </a:xfrm>
              </p:grpSpPr>
              <p:sp>
                <p:nvSpPr>
                  <p:cNvPr id="4816" name="Google Shape;4816;p77"/>
                  <p:cNvSpPr/>
                  <p:nvPr/>
                </p:nvSpPr>
                <p:spPr>
                  <a:xfrm rot="386444" flipH="1">
                    <a:off x="4636648" y="2442406"/>
                    <a:ext cx="260421" cy="1420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71" h="1730" extrusionOk="0">
                        <a:moveTo>
                          <a:pt x="817" y="0"/>
                        </a:moveTo>
                        <a:lnTo>
                          <a:pt x="145" y="96"/>
                        </a:lnTo>
                        <a:lnTo>
                          <a:pt x="49" y="288"/>
                        </a:lnTo>
                        <a:lnTo>
                          <a:pt x="1" y="528"/>
                        </a:lnTo>
                        <a:lnTo>
                          <a:pt x="49" y="769"/>
                        </a:lnTo>
                        <a:lnTo>
                          <a:pt x="145" y="1009"/>
                        </a:lnTo>
                        <a:lnTo>
                          <a:pt x="241" y="1201"/>
                        </a:lnTo>
                        <a:lnTo>
                          <a:pt x="433" y="1345"/>
                        </a:lnTo>
                        <a:lnTo>
                          <a:pt x="673" y="1489"/>
                        </a:lnTo>
                        <a:lnTo>
                          <a:pt x="961" y="1633"/>
                        </a:lnTo>
                        <a:lnTo>
                          <a:pt x="1249" y="1681"/>
                        </a:lnTo>
                        <a:lnTo>
                          <a:pt x="1586" y="1729"/>
                        </a:lnTo>
                        <a:lnTo>
                          <a:pt x="1874" y="1681"/>
                        </a:lnTo>
                        <a:lnTo>
                          <a:pt x="2162" y="1633"/>
                        </a:lnTo>
                        <a:lnTo>
                          <a:pt x="2450" y="1537"/>
                        </a:lnTo>
                        <a:lnTo>
                          <a:pt x="2690" y="1393"/>
                        </a:lnTo>
                        <a:lnTo>
                          <a:pt x="2882" y="1249"/>
                        </a:lnTo>
                        <a:lnTo>
                          <a:pt x="3026" y="1057"/>
                        </a:lnTo>
                        <a:lnTo>
                          <a:pt x="3122" y="817"/>
                        </a:lnTo>
                        <a:lnTo>
                          <a:pt x="3170" y="576"/>
                        </a:lnTo>
                        <a:lnTo>
                          <a:pt x="3170" y="384"/>
                        </a:lnTo>
                        <a:lnTo>
                          <a:pt x="3122" y="240"/>
                        </a:lnTo>
                        <a:lnTo>
                          <a:pt x="2354" y="96"/>
                        </a:lnTo>
                        <a:lnTo>
                          <a:pt x="1586" y="0"/>
                        </a:lnTo>
                        <a:close/>
                      </a:path>
                    </a:pathLst>
                  </a:custGeom>
                  <a:solidFill>
                    <a:srgbClr val="FDC59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7" name="Google Shape;4817;p77"/>
                  <p:cNvSpPr/>
                  <p:nvPr/>
                </p:nvSpPr>
                <p:spPr>
                  <a:xfrm rot="386444" flipH="1">
                    <a:off x="4636648" y="2442406"/>
                    <a:ext cx="260421" cy="1420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71" h="1730" fill="none" extrusionOk="0">
                        <a:moveTo>
                          <a:pt x="1" y="528"/>
                        </a:moveTo>
                        <a:lnTo>
                          <a:pt x="1" y="528"/>
                        </a:lnTo>
                        <a:lnTo>
                          <a:pt x="49" y="288"/>
                        </a:lnTo>
                        <a:lnTo>
                          <a:pt x="145" y="96"/>
                        </a:lnTo>
                        <a:lnTo>
                          <a:pt x="145" y="96"/>
                        </a:lnTo>
                        <a:lnTo>
                          <a:pt x="817" y="0"/>
                        </a:lnTo>
                        <a:lnTo>
                          <a:pt x="1586" y="0"/>
                        </a:lnTo>
                        <a:lnTo>
                          <a:pt x="2354" y="96"/>
                        </a:lnTo>
                        <a:lnTo>
                          <a:pt x="3122" y="240"/>
                        </a:lnTo>
                        <a:lnTo>
                          <a:pt x="3122" y="240"/>
                        </a:lnTo>
                        <a:lnTo>
                          <a:pt x="3170" y="384"/>
                        </a:lnTo>
                        <a:lnTo>
                          <a:pt x="3170" y="576"/>
                        </a:lnTo>
                        <a:lnTo>
                          <a:pt x="3170" y="576"/>
                        </a:lnTo>
                        <a:lnTo>
                          <a:pt x="3122" y="817"/>
                        </a:lnTo>
                        <a:lnTo>
                          <a:pt x="3026" y="1057"/>
                        </a:lnTo>
                        <a:lnTo>
                          <a:pt x="2882" y="1249"/>
                        </a:lnTo>
                        <a:lnTo>
                          <a:pt x="2690" y="1393"/>
                        </a:lnTo>
                        <a:lnTo>
                          <a:pt x="2450" y="1537"/>
                        </a:lnTo>
                        <a:lnTo>
                          <a:pt x="2162" y="1633"/>
                        </a:lnTo>
                        <a:lnTo>
                          <a:pt x="1874" y="1681"/>
                        </a:lnTo>
                        <a:lnTo>
                          <a:pt x="1586" y="1729"/>
                        </a:lnTo>
                        <a:lnTo>
                          <a:pt x="1586" y="1729"/>
                        </a:lnTo>
                        <a:lnTo>
                          <a:pt x="1249" y="1681"/>
                        </a:lnTo>
                        <a:lnTo>
                          <a:pt x="961" y="1633"/>
                        </a:lnTo>
                        <a:lnTo>
                          <a:pt x="673" y="1489"/>
                        </a:lnTo>
                        <a:lnTo>
                          <a:pt x="433" y="1345"/>
                        </a:lnTo>
                        <a:lnTo>
                          <a:pt x="241" y="1201"/>
                        </a:lnTo>
                        <a:lnTo>
                          <a:pt x="145" y="1009"/>
                        </a:lnTo>
                        <a:lnTo>
                          <a:pt x="49" y="769"/>
                        </a:lnTo>
                        <a:lnTo>
                          <a:pt x="1" y="528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8" name="Google Shape;4818;p77"/>
                  <p:cNvSpPr/>
                  <p:nvPr/>
                </p:nvSpPr>
                <p:spPr>
                  <a:xfrm rot="386444" flipH="1">
                    <a:off x="4701403" y="2363130"/>
                    <a:ext cx="134194" cy="130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4" h="1586" extrusionOk="0">
                        <a:moveTo>
                          <a:pt x="336" y="1"/>
                        </a:moveTo>
                        <a:lnTo>
                          <a:pt x="0" y="1489"/>
                        </a:lnTo>
                        <a:lnTo>
                          <a:pt x="1441" y="1585"/>
                        </a:lnTo>
                        <a:lnTo>
                          <a:pt x="1633" y="193"/>
                        </a:lnTo>
                        <a:lnTo>
                          <a:pt x="336" y="1"/>
                        </a:lnTo>
                        <a:close/>
                      </a:path>
                    </a:pathLst>
                  </a:custGeom>
                  <a:solidFill>
                    <a:srgbClr val="FDC59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9" name="Google Shape;4819;p77"/>
                  <p:cNvSpPr/>
                  <p:nvPr/>
                </p:nvSpPr>
                <p:spPr>
                  <a:xfrm rot="386444" flipH="1">
                    <a:off x="4701403" y="2363130"/>
                    <a:ext cx="134194" cy="130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4" h="1586" fill="none" extrusionOk="0">
                        <a:moveTo>
                          <a:pt x="1633" y="193"/>
                        </a:moveTo>
                        <a:lnTo>
                          <a:pt x="1441" y="1585"/>
                        </a:lnTo>
                        <a:lnTo>
                          <a:pt x="0" y="1489"/>
                        </a:lnTo>
                        <a:lnTo>
                          <a:pt x="336" y="1"/>
                        </a:lnTo>
                        <a:lnTo>
                          <a:pt x="1633" y="193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0" name="Google Shape;4820;p77"/>
                  <p:cNvSpPr/>
                  <p:nvPr/>
                </p:nvSpPr>
                <p:spPr>
                  <a:xfrm rot="386444" flipH="1">
                    <a:off x="4705359" y="2434391"/>
                    <a:ext cx="126227" cy="59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7" h="721" extrusionOk="0">
                        <a:moveTo>
                          <a:pt x="144" y="0"/>
                        </a:moveTo>
                        <a:lnTo>
                          <a:pt x="0" y="624"/>
                        </a:lnTo>
                        <a:lnTo>
                          <a:pt x="1441" y="720"/>
                        </a:lnTo>
                        <a:lnTo>
                          <a:pt x="1537" y="96"/>
                        </a:lnTo>
                        <a:lnTo>
                          <a:pt x="1105" y="96"/>
                        </a:lnTo>
                        <a:lnTo>
                          <a:pt x="625" y="48"/>
                        </a:ln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rgbClr val="FEA68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1" name="Google Shape;4821;p77"/>
                  <p:cNvSpPr/>
                  <p:nvPr/>
                </p:nvSpPr>
                <p:spPr>
                  <a:xfrm rot="386444" flipH="1">
                    <a:off x="4705359" y="2434391"/>
                    <a:ext cx="126227" cy="59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7" h="721" fill="none" extrusionOk="0">
                        <a:moveTo>
                          <a:pt x="144" y="0"/>
                        </a:moveTo>
                        <a:lnTo>
                          <a:pt x="0" y="624"/>
                        </a:lnTo>
                        <a:lnTo>
                          <a:pt x="1441" y="720"/>
                        </a:lnTo>
                        <a:lnTo>
                          <a:pt x="1537" y="96"/>
                        </a:lnTo>
                        <a:lnTo>
                          <a:pt x="1537" y="96"/>
                        </a:lnTo>
                        <a:lnTo>
                          <a:pt x="1105" y="96"/>
                        </a:lnTo>
                        <a:lnTo>
                          <a:pt x="1105" y="96"/>
                        </a:lnTo>
                        <a:lnTo>
                          <a:pt x="625" y="48"/>
                        </a:lnTo>
                        <a:lnTo>
                          <a:pt x="144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822" name="Google Shape;4822;p77"/>
                <p:cNvGrpSpPr/>
                <p:nvPr/>
              </p:nvGrpSpPr>
              <p:grpSpPr>
                <a:xfrm>
                  <a:off x="1203423" y="2145783"/>
                  <a:ext cx="1260508" cy="1211961"/>
                  <a:chOff x="3963675" y="2257150"/>
                  <a:chExt cx="623150" cy="599150"/>
                </a:xfrm>
              </p:grpSpPr>
              <p:sp>
                <p:nvSpPr>
                  <p:cNvPr id="4823" name="Google Shape;4823;p77"/>
                  <p:cNvSpPr/>
                  <p:nvPr/>
                </p:nvSpPr>
                <p:spPr>
                  <a:xfrm>
                    <a:off x="3963675" y="2611350"/>
                    <a:ext cx="489875" cy="244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95" h="9798" extrusionOk="0">
                        <a:moveTo>
                          <a:pt x="19595" y="0"/>
                        </a:moveTo>
                        <a:lnTo>
                          <a:pt x="18970" y="288"/>
                        </a:lnTo>
                        <a:lnTo>
                          <a:pt x="17337" y="1057"/>
                        </a:lnTo>
                        <a:lnTo>
                          <a:pt x="16233" y="1489"/>
                        </a:lnTo>
                        <a:lnTo>
                          <a:pt x="15032" y="1969"/>
                        </a:lnTo>
                        <a:lnTo>
                          <a:pt x="13735" y="2450"/>
                        </a:lnTo>
                        <a:lnTo>
                          <a:pt x="12343" y="2834"/>
                        </a:lnTo>
                        <a:lnTo>
                          <a:pt x="10998" y="3170"/>
                        </a:lnTo>
                        <a:lnTo>
                          <a:pt x="10326" y="3266"/>
                        </a:lnTo>
                        <a:lnTo>
                          <a:pt x="9653" y="3362"/>
                        </a:lnTo>
                        <a:lnTo>
                          <a:pt x="9029" y="3410"/>
                        </a:lnTo>
                        <a:lnTo>
                          <a:pt x="8405" y="3458"/>
                        </a:lnTo>
                        <a:lnTo>
                          <a:pt x="7780" y="3410"/>
                        </a:lnTo>
                        <a:lnTo>
                          <a:pt x="7252" y="3314"/>
                        </a:lnTo>
                        <a:lnTo>
                          <a:pt x="6724" y="3218"/>
                        </a:lnTo>
                        <a:lnTo>
                          <a:pt x="6244" y="3026"/>
                        </a:lnTo>
                        <a:lnTo>
                          <a:pt x="5859" y="2786"/>
                        </a:lnTo>
                        <a:lnTo>
                          <a:pt x="5475" y="2450"/>
                        </a:lnTo>
                        <a:lnTo>
                          <a:pt x="5187" y="2065"/>
                        </a:lnTo>
                        <a:lnTo>
                          <a:pt x="4947" y="1633"/>
                        </a:lnTo>
                        <a:lnTo>
                          <a:pt x="4755" y="1105"/>
                        </a:lnTo>
                        <a:lnTo>
                          <a:pt x="4659" y="481"/>
                        </a:lnTo>
                        <a:lnTo>
                          <a:pt x="4323" y="721"/>
                        </a:lnTo>
                        <a:lnTo>
                          <a:pt x="3410" y="1297"/>
                        </a:lnTo>
                        <a:lnTo>
                          <a:pt x="2834" y="1681"/>
                        </a:lnTo>
                        <a:lnTo>
                          <a:pt x="2257" y="2209"/>
                        </a:lnTo>
                        <a:lnTo>
                          <a:pt x="1681" y="2738"/>
                        </a:lnTo>
                        <a:lnTo>
                          <a:pt x="1105" y="3314"/>
                        </a:lnTo>
                        <a:lnTo>
                          <a:pt x="625" y="3986"/>
                        </a:lnTo>
                        <a:lnTo>
                          <a:pt x="432" y="4275"/>
                        </a:lnTo>
                        <a:lnTo>
                          <a:pt x="288" y="4659"/>
                        </a:lnTo>
                        <a:lnTo>
                          <a:pt x="144" y="4995"/>
                        </a:lnTo>
                        <a:lnTo>
                          <a:pt x="48" y="5331"/>
                        </a:lnTo>
                        <a:lnTo>
                          <a:pt x="0" y="5715"/>
                        </a:lnTo>
                        <a:lnTo>
                          <a:pt x="0" y="6052"/>
                        </a:lnTo>
                        <a:lnTo>
                          <a:pt x="48" y="6436"/>
                        </a:lnTo>
                        <a:lnTo>
                          <a:pt x="144" y="6772"/>
                        </a:lnTo>
                        <a:lnTo>
                          <a:pt x="336" y="7156"/>
                        </a:lnTo>
                        <a:lnTo>
                          <a:pt x="577" y="7540"/>
                        </a:lnTo>
                        <a:lnTo>
                          <a:pt x="865" y="7876"/>
                        </a:lnTo>
                        <a:lnTo>
                          <a:pt x="1249" y="8261"/>
                        </a:lnTo>
                        <a:lnTo>
                          <a:pt x="1729" y="8597"/>
                        </a:lnTo>
                        <a:lnTo>
                          <a:pt x="2257" y="8981"/>
                        </a:lnTo>
                        <a:lnTo>
                          <a:pt x="2930" y="9317"/>
                        </a:lnTo>
                        <a:lnTo>
                          <a:pt x="3602" y="9557"/>
                        </a:lnTo>
                        <a:lnTo>
                          <a:pt x="4323" y="9701"/>
                        </a:lnTo>
                        <a:lnTo>
                          <a:pt x="5043" y="9797"/>
                        </a:lnTo>
                        <a:lnTo>
                          <a:pt x="5763" y="9797"/>
                        </a:lnTo>
                        <a:lnTo>
                          <a:pt x="6484" y="9701"/>
                        </a:lnTo>
                        <a:lnTo>
                          <a:pt x="7252" y="9557"/>
                        </a:lnTo>
                        <a:lnTo>
                          <a:pt x="7972" y="9365"/>
                        </a:lnTo>
                        <a:lnTo>
                          <a:pt x="8693" y="9077"/>
                        </a:lnTo>
                        <a:lnTo>
                          <a:pt x="9461" y="8789"/>
                        </a:lnTo>
                        <a:lnTo>
                          <a:pt x="10182" y="8405"/>
                        </a:lnTo>
                        <a:lnTo>
                          <a:pt x="10902" y="8021"/>
                        </a:lnTo>
                        <a:lnTo>
                          <a:pt x="11574" y="7540"/>
                        </a:lnTo>
                        <a:lnTo>
                          <a:pt x="12295" y="7108"/>
                        </a:lnTo>
                        <a:lnTo>
                          <a:pt x="13591" y="6100"/>
                        </a:lnTo>
                        <a:lnTo>
                          <a:pt x="14840" y="5043"/>
                        </a:lnTo>
                        <a:lnTo>
                          <a:pt x="15993" y="3938"/>
                        </a:lnTo>
                        <a:lnTo>
                          <a:pt x="17001" y="2930"/>
                        </a:lnTo>
                        <a:lnTo>
                          <a:pt x="17914" y="2017"/>
                        </a:lnTo>
                        <a:lnTo>
                          <a:pt x="19162" y="577"/>
                        </a:lnTo>
                        <a:lnTo>
                          <a:pt x="19595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4" name="Google Shape;4824;p77"/>
                  <p:cNvSpPr/>
                  <p:nvPr/>
                </p:nvSpPr>
                <p:spPr>
                  <a:xfrm>
                    <a:off x="3963675" y="2611350"/>
                    <a:ext cx="489875" cy="244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95" h="9798" fill="none" extrusionOk="0">
                        <a:moveTo>
                          <a:pt x="4659" y="481"/>
                        </a:moveTo>
                        <a:lnTo>
                          <a:pt x="4659" y="481"/>
                        </a:lnTo>
                        <a:lnTo>
                          <a:pt x="4323" y="721"/>
                        </a:lnTo>
                        <a:lnTo>
                          <a:pt x="3410" y="1297"/>
                        </a:lnTo>
                        <a:lnTo>
                          <a:pt x="2834" y="1681"/>
                        </a:lnTo>
                        <a:lnTo>
                          <a:pt x="2257" y="2209"/>
                        </a:lnTo>
                        <a:lnTo>
                          <a:pt x="1681" y="2738"/>
                        </a:lnTo>
                        <a:lnTo>
                          <a:pt x="1105" y="3314"/>
                        </a:lnTo>
                        <a:lnTo>
                          <a:pt x="625" y="3986"/>
                        </a:lnTo>
                        <a:lnTo>
                          <a:pt x="432" y="4275"/>
                        </a:lnTo>
                        <a:lnTo>
                          <a:pt x="288" y="4659"/>
                        </a:lnTo>
                        <a:lnTo>
                          <a:pt x="144" y="4995"/>
                        </a:lnTo>
                        <a:lnTo>
                          <a:pt x="48" y="5331"/>
                        </a:lnTo>
                        <a:lnTo>
                          <a:pt x="0" y="5715"/>
                        </a:lnTo>
                        <a:lnTo>
                          <a:pt x="0" y="6052"/>
                        </a:lnTo>
                        <a:lnTo>
                          <a:pt x="48" y="6436"/>
                        </a:lnTo>
                        <a:lnTo>
                          <a:pt x="144" y="6772"/>
                        </a:lnTo>
                        <a:lnTo>
                          <a:pt x="336" y="7156"/>
                        </a:lnTo>
                        <a:lnTo>
                          <a:pt x="577" y="7540"/>
                        </a:lnTo>
                        <a:lnTo>
                          <a:pt x="865" y="7876"/>
                        </a:lnTo>
                        <a:lnTo>
                          <a:pt x="1249" y="8261"/>
                        </a:lnTo>
                        <a:lnTo>
                          <a:pt x="1729" y="8597"/>
                        </a:lnTo>
                        <a:lnTo>
                          <a:pt x="2257" y="8981"/>
                        </a:lnTo>
                        <a:lnTo>
                          <a:pt x="2257" y="8981"/>
                        </a:lnTo>
                        <a:lnTo>
                          <a:pt x="2930" y="9317"/>
                        </a:lnTo>
                        <a:lnTo>
                          <a:pt x="3602" y="9557"/>
                        </a:lnTo>
                        <a:lnTo>
                          <a:pt x="4323" y="9701"/>
                        </a:lnTo>
                        <a:lnTo>
                          <a:pt x="5043" y="9797"/>
                        </a:lnTo>
                        <a:lnTo>
                          <a:pt x="5763" y="9797"/>
                        </a:lnTo>
                        <a:lnTo>
                          <a:pt x="6484" y="9701"/>
                        </a:lnTo>
                        <a:lnTo>
                          <a:pt x="7252" y="9557"/>
                        </a:lnTo>
                        <a:lnTo>
                          <a:pt x="7972" y="9365"/>
                        </a:lnTo>
                        <a:lnTo>
                          <a:pt x="8693" y="9077"/>
                        </a:lnTo>
                        <a:lnTo>
                          <a:pt x="9461" y="8789"/>
                        </a:lnTo>
                        <a:lnTo>
                          <a:pt x="10182" y="8405"/>
                        </a:lnTo>
                        <a:lnTo>
                          <a:pt x="10902" y="8021"/>
                        </a:lnTo>
                        <a:lnTo>
                          <a:pt x="11574" y="7540"/>
                        </a:lnTo>
                        <a:lnTo>
                          <a:pt x="12295" y="7108"/>
                        </a:lnTo>
                        <a:lnTo>
                          <a:pt x="13591" y="6100"/>
                        </a:lnTo>
                        <a:lnTo>
                          <a:pt x="14840" y="5043"/>
                        </a:lnTo>
                        <a:lnTo>
                          <a:pt x="15993" y="3938"/>
                        </a:lnTo>
                        <a:lnTo>
                          <a:pt x="17001" y="2930"/>
                        </a:lnTo>
                        <a:lnTo>
                          <a:pt x="17914" y="2017"/>
                        </a:lnTo>
                        <a:lnTo>
                          <a:pt x="19162" y="577"/>
                        </a:lnTo>
                        <a:lnTo>
                          <a:pt x="19595" y="0"/>
                        </a:lnTo>
                        <a:lnTo>
                          <a:pt x="19595" y="0"/>
                        </a:lnTo>
                        <a:lnTo>
                          <a:pt x="18970" y="288"/>
                        </a:lnTo>
                        <a:lnTo>
                          <a:pt x="17337" y="1057"/>
                        </a:lnTo>
                        <a:lnTo>
                          <a:pt x="16233" y="1489"/>
                        </a:lnTo>
                        <a:lnTo>
                          <a:pt x="15032" y="1969"/>
                        </a:lnTo>
                        <a:lnTo>
                          <a:pt x="13735" y="2450"/>
                        </a:lnTo>
                        <a:lnTo>
                          <a:pt x="12343" y="2834"/>
                        </a:lnTo>
                        <a:lnTo>
                          <a:pt x="10998" y="3170"/>
                        </a:lnTo>
                        <a:lnTo>
                          <a:pt x="10326" y="3266"/>
                        </a:lnTo>
                        <a:lnTo>
                          <a:pt x="9653" y="3362"/>
                        </a:lnTo>
                        <a:lnTo>
                          <a:pt x="9029" y="3410"/>
                        </a:lnTo>
                        <a:lnTo>
                          <a:pt x="8405" y="3458"/>
                        </a:lnTo>
                        <a:lnTo>
                          <a:pt x="7780" y="3410"/>
                        </a:lnTo>
                        <a:lnTo>
                          <a:pt x="7252" y="3314"/>
                        </a:lnTo>
                        <a:lnTo>
                          <a:pt x="6724" y="3218"/>
                        </a:lnTo>
                        <a:lnTo>
                          <a:pt x="6244" y="3026"/>
                        </a:lnTo>
                        <a:lnTo>
                          <a:pt x="5859" y="2786"/>
                        </a:lnTo>
                        <a:lnTo>
                          <a:pt x="5475" y="2450"/>
                        </a:lnTo>
                        <a:lnTo>
                          <a:pt x="5187" y="2065"/>
                        </a:lnTo>
                        <a:lnTo>
                          <a:pt x="4947" y="1633"/>
                        </a:lnTo>
                        <a:lnTo>
                          <a:pt x="4755" y="1105"/>
                        </a:lnTo>
                        <a:lnTo>
                          <a:pt x="4659" y="48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5" name="Google Shape;4825;p77"/>
                  <p:cNvSpPr/>
                  <p:nvPr/>
                </p:nvSpPr>
                <p:spPr>
                  <a:xfrm>
                    <a:off x="4454725" y="2554925"/>
                    <a:ext cx="132100" cy="144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" h="5764" extrusionOk="0">
                        <a:moveTo>
                          <a:pt x="2450" y="0"/>
                        </a:moveTo>
                        <a:lnTo>
                          <a:pt x="2162" y="48"/>
                        </a:lnTo>
                        <a:lnTo>
                          <a:pt x="1922" y="96"/>
                        </a:lnTo>
                        <a:lnTo>
                          <a:pt x="1681" y="192"/>
                        </a:lnTo>
                        <a:lnTo>
                          <a:pt x="1201" y="432"/>
                        </a:lnTo>
                        <a:lnTo>
                          <a:pt x="817" y="769"/>
                        </a:lnTo>
                        <a:lnTo>
                          <a:pt x="481" y="1153"/>
                        </a:lnTo>
                        <a:lnTo>
                          <a:pt x="193" y="1633"/>
                        </a:lnTo>
                        <a:lnTo>
                          <a:pt x="49" y="2161"/>
                        </a:lnTo>
                        <a:lnTo>
                          <a:pt x="1" y="2738"/>
                        </a:lnTo>
                        <a:lnTo>
                          <a:pt x="49" y="3314"/>
                        </a:lnTo>
                        <a:lnTo>
                          <a:pt x="193" y="3842"/>
                        </a:lnTo>
                        <a:lnTo>
                          <a:pt x="433" y="4370"/>
                        </a:lnTo>
                        <a:lnTo>
                          <a:pt x="721" y="4803"/>
                        </a:lnTo>
                        <a:lnTo>
                          <a:pt x="1105" y="5187"/>
                        </a:lnTo>
                        <a:lnTo>
                          <a:pt x="1537" y="5475"/>
                        </a:lnTo>
                        <a:lnTo>
                          <a:pt x="2066" y="5667"/>
                        </a:lnTo>
                        <a:lnTo>
                          <a:pt x="2546" y="5763"/>
                        </a:lnTo>
                        <a:lnTo>
                          <a:pt x="2834" y="5763"/>
                        </a:lnTo>
                        <a:lnTo>
                          <a:pt x="3074" y="5715"/>
                        </a:lnTo>
                        <a:lnTo>
                          <a:pt x="3362" y="5667"/>
                        </a:lnTo>
                        <a:lnTo>
                          <a:pt x="3602" y="5571"/>
                        </a:lnTo>
                        <a:lnTo>
                          <a:pt x="4083" y="5331"/>
                        </a:lnTo>
                        <a:lnTo>
                          <a:pt x="4467" y="4995"/>
                        </a:lnTo>
                        <a:lnTo>
                          <a:pt x="4803" y="4611"/>
                        </a:lnTo>
                        <a:lnTo>
                          <a:pt x="5043" y="4130"/>
                        </a:lnTo>
                        <a:lnTo>
                          <a:pt x="5235" y="3602"/>
                        </a:lnTo>
                        <a:lnTo>
                          <a:pt x="5283" y="3026"/>
                        </a:lnTo>
                        <a:lnTo>
                          <a:pt x="5235" y="2449"/>
                        </a:lnTo>
                        <a:lnTo>
                          <a:pt x="5091" y="1873"/>
                        </a:lnTo>
                        <a:lnTo>
                          <a:pt x="4851" y="1393"/>
                        </a:lnTo>
                        <a:lnTo>
                          <a:pt x="4563" y="913"/>
                        </a:lnTo>
                        <a:lnTo>
                          <a:pt x="4179" y="576"/>
                        </a:lnTo>
                        <a:lnTo>
                          <a:pt x="3698" y="288"/>
                        </a:lnTo>
                        <a:lnTo>
                          <a:pt x="3218" y="96"/>
                        </a:lnTo>
                        <a:lnTo>
                          <a:pt x="2690" y="0"/>
                        </a:lnTo>
                        <a:close/>
                      </a:path>
                    </a:pathLst>
                  </a:custGeom>
                  <a:solidFill>
                    <a:srgbClr val="FDC59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6" name="Google Shape;4826;p77"/>
                  <p:cNvSpPr/>
                  <p:nvPr/>
                </p:nvSpPr>
                <p:spPr>
                  <a:xfrm>
                    <a:off x="4454725" y="2554925"/>
                    <a:ext cx="132100" cy="144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" h="5764" fill="none" extrusionOk="0">
                        <a:moveTo>
                          <a:pt x="5235" y="2449"/>
                        </a:moveTo>
                        <a:lnTo>
                          <a:pt x="5235" y="2449"/>
                        </a:lnTo>
                        <a:lnTo>
                          <a:pt x="5283" y="3026"/>
                        </a:lnTo>
                        <a:lnTo>
                          <a:pt x="5235" y="3602"/>
                        </a:lnTo>
                        <a:lnTo>
                          <a:pt x="5043" y="4130"/>
                        </a:lnTo>
                        <a:lnTo>
                          <a:pt x="4803" y="4611"/>
                        </a:lnTo>
                        <a:lnTo>
                          <a:pt x="4467" y="4995"/>
                        </a:lnTo>
                        <a:lnTo>
                          <a:pt x="4083" y="5331"/>
                        </a:lnTo>
                        <a:lnTo>
                          <a:pt x="3602" y="5571"/>
                        </a:lnTo>
                        <a:lnTo>
                          <a:pt x="3362" y="5667"/>
                        </a:lnTo>
                        <a:lnTo>
                          <a:pt x="3074" y="5715"/>
                        </a:lnTo>
                        <a:lnTo>
                          <a:pt x="3074" y="5715"/>
                        </a:lnTo>
                        <a:lnTo>
                          <a:pt x="2834" y="5763"/>
                        </a:lnTo>
                        <a:lnTo>
                          <a:pt x="2546" y="5763"/>
                        </a:lnTo>
                        <a:lnTo>
                          <a:pt x="2066" y="5667"/>
                        </a:lnTo>
                        <a:lnTo>
                          <a:pt x="1537" y="5475"/>
                        </a:lnTo>
                        <a:lnTo>
                          <a:pt x="1105" y="5187"/>
                        </a:lnTo>
                        <a:lnTo>
                          <a:pt x="721" y="4803"/>
                        </a:lnTo>
                        <a:lnTo>
                          <a:pt x="433" y="4370"/>
                        </a:lnTo>
                        <a:lnTo>
                          <a:pt x="193" y="3842"/>
                        </a:lnTo>
                        <a:lnTo>
                          <a:pt x="49" y="3314"/>
                        </a:lnTo>
                        <a:lnTo>
                          <a:pt x="49" y="3314"/>
                        </a:lnTo>
                        <a:lnTo>
                          <a:pt x="1" y="2738"/>
                        </a:lnTo>
                        <a:lnTo>
                          <a:pt x="49" y="2161"/>
                        </a:lnTo>
                        <a:lnTo>
                          <a:pt x="193" y="1633"/>
                        </a:lnTo>
                        <a:lnTo>
                          <a:pt x="481" y="1153"/>
                        </a:lnTo>
                        <a:lnTo>
                          <a:pt x="817" y="769"/>
                        </a:lnTo>
                        <a:lnTo>
                          <a:pt x="1201" y="432"/>
                        </a:lnTo>
                        <a:lnTo>
                          <a:pt x="1681" y="192"/>
                        </a:lnTo>
                        <a:lnTo>
                          <a:pt x="1922" y="96"/>
                        </a:lnTo>
                        <a:lnTo>
                          <a:pt x="2162" y="48"/>
                        </a:lnTo>
                        <a:lnTo>
                          <a:pt x="2162" y="48"/>
                        </a:lnTo>
                        <a:lnTo>
                          <a:pt x="2450" y="0"/>
                        </a:lnTo>
                        <a:lnTo>
                          <a:pt x="2690" y="0"/>
                        </a:lnTo>
                        <a:lnTo>
                          <a:pt x="3218" y="96"/>
                        </a:lnTo>
                        <a:lnTo>
                          <a:pt x="3698" y="288"/>
                        </a:lnTo>
                        <a:lnTo>
                          <a:pt x="4179" y="576"/>
                        </a:lnTo>
                        <a:lnTo>
                          <a:pt x="4563" y="913"/>
                        </a:lnTo>
                        <a:lnTo>
                          <a:pt x="4851" y="1393"/>
                        </a:lnTo>
                        <a:lnTo>
                          <a:pt x="5091" y="1873"/>
                        </a:lnTo>
                        <a:lnTo>
                          <a:pt x="5235" y="2449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7" name="Google Shape;4827;p77"/>
                  <p:cNvSpPr/>
                  <p:nvPr/>
                </p:nvSpPr>
                <p:spPr>
                  <a:xfrm>
                    <a:off x="4535175" y="2586125"/>
                    <a:ext cx="34825" cy="80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3219" extrusionOk="0">
                        <a:moveTo>
                          <a:pt x="384" y="1"/>
                        </a:moveTo>
                        <a:lnTo>
                          <a:pt x="240" y="577"/>
                        </a:lnTo>
                        <a:lnTo>
                          <a:pt x="144" y="817"/>
                        </a:lnTo>
                        <a:lnTo>
                          <a:pt x="48" y="1009"/>
                        </a:lnTo>
                        <a:lnTo>
                          <a:pt x="0" y="1009"/>
                        </a:lnTo>
                        <a:lnTo>
                          <a:pt x="144" y="1730"/>
                        </a:lnTo>
                        <a:lnTo>
                          <a:pt x="192" y="2498"/>
                        </a:lnTo>
                        <a:lnTo>
                          <a:pt x="192" y="3218"/>
                        </a:lnTo>
                        <a:lnTo>
                          <a:pt x="480" y="3122"/>
                        </a:lnTo>
                        <a:lnTo>
                          <a:pt x="769" y="2978"/>
                        </a:lnTo>
                        <a:lnTo>
                          <a:pt x="961" y="2786"/>
                        </a:lnTo>
                        <a:lnTo>
                          <a:pt x="1153" y="2546"/>
                        </a:lnTo>
                        <a:lnTo>
                          <a:pt x="1297" y="2258"/>
                        </a:lnTo>
                        <a:lnTo>
                          <a:pt x="1345" y="1970"/>
                        </a:lnTo>
                        <a:lnTo>
                          <a:pt x="1393" y="1634"/>
                        </a:lnTo>
                        <a:lnTo>
                          <a:pt x="1393" y="1297"/>
                        </a:lnTo>
                        <a:lnTo>
                          <a:pt x="1345" y="1105"/>
                        </a:lnTo>
                        <a:lnTo>
                          <a:pt x="1249" y="865"/>
                        </a:lnTo>
                        <a:lnTo>
                          <a:pt x="1009" y="481"/>
                        </a:lnTo>
                        <a:lnTo>
                          <a:pt x="721" y="193"/>
                        </a:lnTo>
                        <a:lnTo>
                          <a:pt x="384" y="1"/>
                        </a:lnTo>
                        <a:close/>
                      </a:path>
                    </a:pathLst>
                  </a:custGeom>
                  <a:solidFill>
                    <a:srgbClr val="FEA68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8" name="Google Shape;4828;p77"/>
                  <p:cNvSpPr/>
                  <p:nvPr/>
                </p:nvSpPr>
                <p:spPr>
                  <a:xfrm>
                    <a:off x="4535175" y="2586125"/>
                    <a:ext cx="34825" cy="80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" h="3219" fill="none" extrusionOk="0">
                        <a:moveTo>
                          <a:pt x="384" y="1"/>
                        </a:moveTo>
                        <a:lnTo>
                          <a:pt x="384" y="1"/>
                        </a:lnTo>
                        <a:lnTo>
                          <a:pt x="240" y="577"/>
                        </a:lnTo>
                        <a:lnTo>
                          <a:pt x="144" y="817"/>
                        </a:lnTo>
                        <a:lnTo>
                          <a:pt x="48" y="1009"/>
                        </a:lnTo>
                        <a:lnTo>
                          <a:pt x="48" y="1009"/>
                        </a:lnTo>
                        <a:lnTo>
                          <a:pt x="48" y="1009"/>
                        </a:lnTo>
                        <a:lnTo>
                          <a:pt x="48" y="1009"/>
                        </a:lnTo>
                        <a:lnTo>
                          <a:pt x="0" y="1009"/>
                        </a:lnTo>
                        <a:lnTo>
                          <a:pt x="144" y="1730"/>
                        </a:lnTo>
                        <a:lnTo>
                          <a:pt x="144" y="1730"/>
                        </a:lnTo>
                        <a:lnTo>
                          <a:pt x="192" y="2498"/>
                        </a:lnTo>
                        <a:lnTo>
                          <a:pt x="192" y="3218"/>
                        </a:lnTo>
                        <a:lnTo>
                          <a:pt x="192" y="3218"/>
                        </a:lnTo>
                        <a:lnTo>
                          <a:pt x="480" y="3122"/>
                        </a:lnTo>
                        <a:lnTo>
                          <a:pt x="769" y="2978"/>
                        </a:lnTo>
                        <a:lnTo>
                          <a:pt x="961" y="2786"/>
                        </a:lnTo>
                        <a:lnTo>
                          <a:pt x="1153" y="2546"/>
                        </a:lnTo>
                        <a:lnTo>
                          <a:pt x="1297" y="2258"/>
                        </a:lnTo>
                        <a:lnTo>
                          <a:pt x="1345" y="1970"/>
                        </a:lnTo>
                        <a:lnTo>
                          <a:pt x="1393" y="1634"/>
                        </a:lnTo>
                        <a:lnTo>
                          <a:pt x="1393" y="1297"/>
                        </a:lnTo>
                        <a:lnTo>
                          <a:pt x="1393" y="1297"/>
                        </a:lnTo>
                        <a:lnTo>
                          <a:pt x="1345" y="1105"/>
                        </a:lnTo>
                        <a:lnTo>
                          <a:pt x="1249" y="865"/>
                        </a:lnTo>
                        <a:lnTo>
                          <a:pt x="1009" y="481"/>
                        </a:lnTo>
                        <a:lnTo>
                          <a:pt x="721" y="193"/>
                        </a:lnTo>
                        <a:lnTo>
                          <a:pt x="384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9" name="Google Shape;4829;p77"/>
                  <p:cNvSpPr/>
                  <p:nvPr/>
                </p:nvSpPr>
                <p:spPr>
                  <a:xfrm>
                    <a:off x="4107750" y="2434850"/>
                    <a:ext cx="433450" cy="41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338" h="16474" extrusionOk="0">
                        <a:moveTo>
                          <a:pt x="9605" y="1"/>
                        </a:moveTo>
                        <a:lnTo>
                          <a:pt x="8885" y="97"/>
                        </a:lnTo>
                        <a:lnTo>
                          <a:pt x="5283" y="913"/>
                        </a:lnTo>
                        <a:lnTo>
                          <a:pt x="4419" y="1009"/>
                        </a:lnTo>
                        <a:lnTo>
                          <a:pt x="3650" y="1201"/>
                        </a:lnTo>
                        <a:lnTo>
                          <a:pt x="2978" y="1489"/>
                        </a:lnTo>
                        <a:lnTo>
                          <a:pt x="2402" y="1826"/>
                        </a:lnTo>
                        <a:lnTo>
                          <a:pt x="1873" y="2210"/>
                        </a:lnTo>
                        <a:lnTo>
                          <a:pt x="1393" y="2690"/>
                        </a:lnTo>
                        <a:lnTo>
                          <a:pt x="1009" y="3218"/>
                        </a:lnTo>
                        <a:lnTo>
                          <a:pt x="721" y="3795"/>
                        </a:lnTo>
                        <a:lnTo>
                          <a:pt x="432" y="4419"/>
                        </a:lnTo>
                        <a:lnTo>
                          <a:pt x="240" y="5091"/>
                        </a:lnTo>
                        <a:lnTo>
                          <a:pt x="96" y="5764"/>
                        </a:lnTo>
                        <a:lnTo>
                          <a:pt x="0" y="6484"/>
                        </a:lnTo>
                        <a:lnTo>
                          <a:pt x="0" y="7204"/>
                        </a:lnTo>
                        <a:lnTo>
                          <a:pt x="0" y="7925"/>
                        </a:lnTo>
                        <a:lnTo>
                          <a:pt x="48" y="8645"/>
                        </a:lnTo>
                        <a:lnTo>
                          <a:pt x="144" y="9366"/>
                        </a:lnTo>
                        <a:lnTo>
                          <a:pt x="336" y="10518"/>
                        </a:lnTo>
                        <a:lnTo>
                          <a:pt x="288" y="10902"/>
                        </a:lnTo>
                        <a:lnTo>
                          <a:pt x="288" y="11287"/>
                        </a:lnTo>
                        <a:lnTo>
                          <a:pt x="288" y="11623"/>
                        </a:lnTo>
                        <a:lnTo>
                          <a:pt x="336" y="12007"/>
                        </a:lnTo>
                        <a:lnTo>
                          <a:pt x="384" y="12343"/>
                        </a:lnTo>
                        <a:lnTo>
                          <a:pt x="529" y="12679"/>
                        </a:lnTo>
                        <a:lnTo>
                          <a:pt x="769" y="13304"/>
                        </a:lnTo>
                        <a:lnTo>
                          <a:pt x="1153" y="13832"/>
                        </a:lnTo>
                        <a:lnTo>
                          <a:pt x="1585" y="14360"/>
                        </a:lnTo>
                        <a:lnTo>
                          <a:pt x="2113" y="14840"/>
                        </a:lnTo>
                        <a:lnTo>
                          <a:pt x="2690" y="15225"/>
                        </a:lnTo>
                        <a:lnTo>
                          <a:pt x="3314" y="15609"/>
                        </a:lnTo>
                        <a:lnTo>
                          <a:pt x="3986" y="15897"/>
                        </a:lnTo>
                        <a:lnTo>
                          <a:pt x="4707" y="16137"/>
                        </a:lnTo>
                        <a:lnTo>
                          <a:pt x="5427" y="16281"/>
                        </a:lnTo>
                        <a:lnTo>
                          <a:pt x="6196" y="16425"/>
                        </a:lnTo>
                        <a:lnTo>
                          <a:pt x="6916" y="16473"/>
                        </a:lnTo>
                        <a:lnTo>
                          <a:pt x="7684" y="16425"/>
                        </a:lnTo>
                        <a:lnTo>
                          <a:pt x="8405" y="16377"/>
                        </a:lnTo>
                        <a:lnTo>
                          <a:pt x="11382" y="15897"/>
                        </a:lnTo>
                        <a:lnTo>
                          <a:pt x="12103" y="15705"/>
                        </a:lnTo>
                        <a:lnTo>
                          <a:pt x="12775" y="15513"/>
                        </a:lnTo>
                        <a:lnTo>
                          <a:pt x="13399" y="15225"/>
                        </a:lnTo>
                        <a:lnTo>
                          <a:pt x="14024" y="14888"/>
                        </a:lnTo>
                        <a:lnTo>
                          <a:pt x="14600" y="14504"/>
                        </a:lnTo>
                        <a:lnTo>
                          <a:pt x="15080" y="14072"/>
                        </a:lnTo>
                        <a:lnTo>
                          <a:pt x="15560" y="13592"/>
                        </a:lnTo>
                        <a:lnTo>
                          <a:pt x="15993" y="13063"/>
                        </a:lnTo>
                        <a:lnTo>
                          <a:pt x="16377" y="12487"/>
                        </a:lnTo>
                        <a:lnTo>
                          <a:pt x="16665" y="11863"/>
                        </a:lnTo>
                        <a:lnTo>
                          <a:pt x="16905" y="11239"/>
                        </a:lnTo>
                        <a:lnTo>
                          <a:pt x="17097" y="10614"/>
                        </a:lnTo>
                        <a:lnTo>
                          <a:pt x="17241" y="9894"/>
                        </a:lnTo>
                        <a:lnTo>
                          <a:pt x="17337" y="9221"/>
                        </a:lnTo>
                        <a:lnTo>
                          <a:pt x="17289" y="8501"/>
                        </a:lnTo>
                        <a:lnTo>
                          <a:pt x="17241" y="7781"/>
                        </a:lnTo>
                        <a:lnTo>
                          <a:pt x="17049" y="6628"/>
                        </a:lnTo>
                        <a:lnTo>
                          <a:pt x="16905" y="5908"/>
                        </a:lnTo>
                        <a:lnTo>
                          <a:pt x="16665" y="5235"/>
                        </a:lnTo>
                        <a:lnTo>
                          <a:pt x="16377" y="4563"/>
                        </a:lnTo>
                        <a:lnTo>
                          <a:pt x="16041" y="3891"/>
                        </a:lnTo>
                        <a:lnTo>
                          <a:pt x="15656" y="3314"/>
                        </a:lnTo>
                        <a:lnTo>
                          <a:pt x="15224" y="2738"/>
                        </a:lnTo>
                        <a:lnTo>
                          <a:pt x="14696" y="2162"/>
                        </a:lnTo>
                        <a:lnTo>
                          <a:pt x="14168" y="1682"/>
                        </a:lnTo>
                        <a:lnTo>
                          <a:pt x="13591" y="1249"/>
                        </a:lnTo>
                        <a:lnTo>
                          <a:pt x="13015" y="865"/>
                        </a:lnTo>
                        <a:lnTo>
                          <a:pt x="12391" y="577"/>
                        </a:lnTo>
                        <a:lnTo>
                          <a:pt x="11718" y="289"/>
                        </a:lnTo>
                        <a:lnTo>
                          <a:pt x="11046" y="145"/>
                        </a:lnTo>
                        <a:lnTo>
                          <a:pt x="10326" y="49"/>
                        </a:lnTo>
                        <a:lnTo>
                          <a:pt x="9605" y="1"/>
                        </a:lnTo>
                        <a:close/>
                      </a:path>
                    </a:pathLst>
                  </a:custGeom>
                  <a:solidFill>
                    <a:srgbClr val="FDC59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0" name="Google Shape;4830;p77"/>
                  <p:cNvSpPr/>
                  <p:nvPr/>
                </p:nvSpPr>
                <p:spPr>
                  <a:xfrm>
                    <a:off x="4107750" y="2434850"/>
                    <a:ext cx="433450" cy="41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338" h="16474" fill="none" extrusionOk="0">
                        <a:moveTo>
                          <a:pt x="8885" y="97"/>
                        </a:moveTo>
                        <a:lnTo>
                          <a:pt x="5283" y="913"/>
                        </a:lnTo>
                        <a:lnTo>
                          <a:pt x="5283" y="913"/>
                        </a:lnTo>
                        <a:lnTo>
                          <a:pt x="4419" y="1009"/>
                        </a:lnTo>
                        <a:lnTo>
                          <a:pt x="3650" y="1201"/>
                        </a:lnTo>
                        <a:lnTo>
                          <a:pt x="2978" y="1489"/>
                        </a:lnTo>
                        <a:lnTo>
                          <a:pt x="2402" y="1826"/>
                        </a:lnTo>
                        <a:lnTo>
                          <a:pt x="1873" y="2210"/>
                        </a:lnTo>
                        <a:lnTo>
                          <a:pt x="1393" y="2690"/>
                        </a:lnTo>
                        <a:lnTo>
                          <a:pt x="1009" y="3218"/>
                        </a:lnTo>
                        <a:lnTo>
                          <a:pt x="721" y="3795"/>
                        </a:lnTo>
                        <a:lnTo>
                          <a:pt x="432" y="4419"/>
                        </a:lnTo>
                        <a:lnTo>
                          <a:pt x="240" y="5091"/>
                        </a:lnTo>
                        <a:lnTo>
                          <a:pt x="96" y="5764"/>
                        </a:lnTo>
                        <a:lnTo>
                          <a:pt x="0" y="6484"/>
                        </a:lnTo>
                        <a:lnTo>
                          <a:pt x="0" y="7204"/>
                        </a:lnTo>
                        <a:lnTo>
                          <a:pt x="0" y="7925"/>
                        </a:lnTo>
                        <a:lnTo>
                          <a:pt x="48" y="8645"/>
                        </a:lnTo>
                        <a:lnTo>
                          <a:pt x="144" y="9366"/>
                        </a:lnTo>
                        <a:lnTo>
                          <a:pt x="336" y="10518"/>
                        </a:lnTo>
                        <a:lnTo>
                          <a:pt x="336" y="10518"/>
                        </a:lnTo>
                        <a:lnTo>
                          <a:pt x="288" y="10902"/>
                        </a:lnTo>
                        <a:lnTo>
                          <a:pt x="288" y="11287"/>
                        </a:lnTo>
                        <a:lnTo>
                          <a:pt x="288" y="11623"/>
                        </a:lnTo>
                        <a:lnTo>
                          <a:pt x="336" y="12007"/>
                        </a:lnTo>
                        <a:lnTo>
                          <a:pt x="384" y="12343"/>
                        </a:lnTo>
                        <a:lnTo>
                          <a:pt x="529" y="12679"/>
                        </a:lnTo>
                        <a:lnTo>
                          <a:pt x="769" y="13304"/>
                        </a:lnTo>
                        <a:lnTo>
                          <a:pt x="1153" y="13832"/>
                        </a:lnTo>
                        <a:lnTo>
                          <a:pt x="1585" y="14360"/>
                        </a:lnTo>
                        <a:lnTo>
                          <a:pt x="2113" y="14840"/>
                        </a:lnTo>
                        <a:lnTo>
                          <a:pt x="2690" y="15225"/>
                        </a:lnTo>
                        <a:lnTo>
                          <a:pt x="3314" y="15609"/>
                        </a:lnTo>
                        <a:lnTo>
                          <a:pt x="3986" y="15897"/>
                        </a:lnTo>
                        <a:lnTo>
                          <a:pt x="4707" y="16137"/>
                        </a:lnTo>
                        <a:lnTo>
                          <a:pt x="5427" y="16281"/>
                        </a:lnTo>
                        <a:lnTo>
                          <a:pt x="6196" y="16425"/>
                        </a:lnTo>
                        <a:lnTo>
                          <a:pt x="6916" y="16473"/>
                        </a:lnTo>
                        <a:lnTo>
                          <a:pt x="7684" y="16425"/>
                        </a:lnTo>
                        <a:lnTo>
                          <a:pt x="8405" y="16377"/>
                        </a:lnTo>
                        <a:lnTo>
                          <a:pt x="11382" y="15897"/>
                        </a:lnTo>
                        <a:lnTo>
                          <a:pt x="11382" y="15897"/>
                        </a:lnTo>
                        <a:lnTo>
                          <a:pt x="12103" y="15705"/>
                        </a:lnTo>
                        <a:lnTo>
                          <a:pt x="12775" y="15513"/>
                        </a:lnTo>
                        <a:lnTo>
                          <a:pt x="13399" y="15225"/>
                        </a:lnTo>
                        <a:lnTo>
                          <a:pt x="14024" y="14888"/>
                        </a:lnTo>
                        <a:lnTo>
                          <a:pt x="14600" y="14504"/>
                        </a:lnTo>
                        <a:lnTo>
                          <a:pt x="15080" y="14072"/>
                        </a:lnTo>
                        <a:lnTo>
                          <a:pt x="15560" y="13592"/>
                        </a:lnTo>
                        <a:lnTo>
                          <a:pt x="15993" y="13063"/>
                        </a:lnTo>
                        <a:lnTo>
                          <a:pt x="16377" y="12487"/>
                        </a:lnTo>
                        <a:lnTo>
                          <a:pt x="16665" y="11863"/>
                        </a:lnTo>
                        <a:lnTo>
                          <a:pt x="16905" y="11239"/>
                        </a:lnTo>
                        <a:lnTo>
                          <a:pt x="17097" y="10614"/>
                        </a:lnTo>
                        <a:lnTo>
                          <a:pt x="17241" y="9894"/>
                        </a:lnTo>
                        <a:lnTo>
                          <a:pt x="17337" y="9221"/>
                        </a:lnTo>
                        <a:lnTo>
                          <a:pt x="17289" y="8501"/>
                        </a:lnTo>
                        <a:lnTo>
                          <a:pt x="17241" y="7781"/>
                        </a:lnTo>
                        <a:lnTo>
                          <a:pt x="17049" y="6628"/>
                        </a:lnTo>
                        <a:lnTo>
                          <a:pt x="17049" y="6628"/>
                        </a:lnTo>
                        <a:lnTo>
                          <a:pt x="16905" y="5908"/>
                        </a:lnTo>
                        <a:lnTo>
                          <a:pt x="16665" y="5235"/>
                        </a:lnTo>
                        <a:lnTo>
                          <a:pt x="16377" y="4563"/>
                        </a:lnTo>
                        <a:lnTo>
                          <a:pt x="16041" y="3891"/>
                        </a:lnTo>
                        <a:lnTo>
                          <a:pt x="15656" y="3314"/>
                        </a:lnTo>
                        <a:lnTo>
                          <a:pt x="15224" y="2738"/>
                        </a:lnTo>
                        <a:lnTo>
                          <a:pt x="14696" y="2162"/>
                        </a:lnTo>
                        <a:lnTo>
                          <a:pt x="14168" y="1682"/>
                        </a:lnTo>
                        <a:lnTo>
                          <a:pt x="13591" y="1249"/>
                        </a:lnTo>
                        <a:lnTo>
                          <a:pt x="13015" y="865"/>
                        </a:lnTo>
                        <a:lnTo>
                          <a:pt x="12391" y="577"/>
                        </a:lnTo>
                        <a:lnTo>
                          <a:pt x="11718" y="289"/>
                        </a:lnTo>
                        <a:lnTo>
                          <a:pt x="11046" y="145"/>
                        </a:lnTo>
                        <a:lnTo>
                          <a:pt x="10326" y="49"/>
                        </a:lnTo>
                        <a:lnTo>
                          <a:pt x="9605" y="1"/>
                        </a:lnTo>
                        <a:lnTo>
                          <a:pt x="8885" y="97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1" name="Google Shape;4831;p77"/>
                  <p:cNvSpPr/>
                  <p:nvPr/>
                </p:nvSpPr>
                <p:spPr>
                  <a:xfrm>
                    <a:off x="4279425" y="2673775"/>
                    <a:ext cx="114100" cy="62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4" h="2498" extrusionOk="0">
                        <a:moveTo>
                          <a:pt x="3891" y="1"/>
                        </a:moveTo>
                        <a:lnTo>
                          <a:pt x="3603" y="49"/>
                        </a:lnTo>
                        <a:lnTo>
                          <a:pt x="3315" y="193"/>
                        </a:lnTo>
                        <a:lnTo>
                          <a:pt x="3074" y="337"/>
                        </a:lnTo>
                        <a:lnTo>
                          <a:pt x="2594" y="625"/>
                        </a:lnTo>
                        <a:lnTo>
                          <a:pt x="2354" y="721"/>
                        </a:lnTo>
                        <a:lnTo>
                          <a:pt x="2162" y="721"/>
                        </a:lnTo>
                        <a:lnTo>
                          <a:pt x="1634" y="577"/>
                        </a:lnTo>
                        <a:lnTo>
                          <a:pt x="1009" y="385"/>
                        </a:lnTo>
                        <a:lnTo>
                          <a:pt x="673" y="337"/>
                        </a:lnTo>
                        <a:lnTo>
                          <a:pt x="433" y="337"/>
                        </a:lnTo>
                        <a:lnTo>
                          <a:pt x="193" y="385"/>
                        </a:lnTo>
                        <a:lnTo>
                          <a:pt x="97" y="481"/>
                        </a:lnTo>
                        <a:lnTo>
                          <a:pt x="49" y="577"/>
                        </a:lnTo>
                        <a:lnTo>
                          <a:pt x="1" y="865"/>
                        </a:lnTo>
                        <a:lnTo>
                          <a:pt x="49" y="1153"/>
                        </a:lnTo>
                        <a:lnTo>
                          <a:pt x="193" y="1489"/>
                        </a:lnTo>
                        <a:lnTo>
                          <a:pt x="481" y="1874"/>
                        </a:lnTo>
                        <a:lnTo>
                          <a:pt x="865" y="2162"/>
                        </a:lnTo>
                        <a:lnTo>
                          <a:pt x="1057" y="2258"/>
                        </a:lnTo>
                        <a:lnTo>
                          <a:pt x="1346" y="2354"/>
                        </a:lnTo>
                        <a:lnTo>
                          <a:pt x="1586" y="2450"/>
                        </a:lnTo>
                        <a:lnTo>
                          <a:pt x="1922" y="2498"/>
                        </a:lnTo>
                        <a:lnTo>
                          <a:pt x="2594" y="2498"/>
                        </a:lnTo>
                        <a:lnTo>
                          <a:pt x="2978" y="2402"/>
                        </a:lnTo>
                        <a:lnTo>
                          <a:pt x="3267" y="2306"/>
                        </a:lnTo>
                        <a:lnTo>
                          <a:pt x="3555" y="2162"/>
                        </a:lnTo>
                        <a:lnTo>
                          <a:pt x="3795" y="2018"/>
                        </a:lnTo>
                        <a:lnTo>
                          <a:pt x="4035" y="1826"/>
                        </a:lnTo>
                        <a:lnTo>
                          <a:pt x="4179" y="1634"/>
                        </a:lnTo>
                        <a:lnTo>
                          <a:pt x="4323" y="1393"/>
                        </a:lnTo>
                        <a:lnTo>
                          <a:pt x="4419" y="1201"/>
                        </a:lnTo>
                        <a:lnTo>
                          <a:pt x="4515" y="961"/>
                        </a:lnTo>
                        <a:lnTo>
                          <a:pt x="4563" y="769"/>
                        </a:lnTo>
                        <a:lnTo>
                          <a:pt x="4563" y="577"/>
                        </a:lnTo>
                        <a:lnTo>
                          <a:pt x="4563" y="385"/>
                        </a:lnTo>
                        <a:lnTo>
                          <a:pt x="4515" y="241"/>
                        </a:lnTo>
                        <a:lnTo>
                          <a:pt x="4419" y="145"/>
                        </a:lnTo>
                        <a:lnTo>
                          <a:pt x="4323" y="49"/>
                        </a:lnTo>
                        <a:lnTo>
                          <a:pt x="4179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2" name="Google Shape;4832;p77"/>
                  <p:cNvSpPr/>
                  <p:nvPr/>
                </p:nvSpPr>
                <p:spPr>
                  <a:xfrm>
                    <a:off x="4368275" y="2584925"/>
                    <a:ext cx="66075" cy="5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3" h="2114" extrusionOk="0">
                        <a:moveTo>
                          <a:pt x="2354" y="1"/>
                        </a:moveTo>
                        <a:lnTo>
                          <a:pt x="2162" y="49"/>
                        </a:lnTo>
                        <a:lnTo>
                          <a:pt x="1922" y="145"/>
                        </a:lnTo>
                        <a:lnTo>
                          <a:pt x="1441" y="433"/>
                        </a:lnTo>
                        <a:lnTo>
                          <a:pt x="961" y="817"/>
                        </a:lnTo>
                        <a:lnTo>
                          <a:pt x="481" y="1249"/>
                        </a:lnTo>
                        <a:lnTo>
                          <a:pt x="145" y="1634"/>
                        </a:lnTo>
                        <a:lnTo>
                          <a:pt x="49" y="1826"/>
                        </a:lnTo>
                        <a:lnTo>
                          <a:pt x="1" y="1970"/>
                        </a:lnTo>
                        <a:lnTo>
                          <a:pt x="1" y="2066"/>
                        </a:lnTo>
                        <a:lnTo>
                          <a:pt x="97" y="2114"/>
                        </a:lnTo>
                        <a:lnTo>
                          <a:pt x="337" y="2114"/>
                        </a:lnTo>
                        <a:lnTo>
                          <a:pt x="673" y="1922"/>
                        </a:lnTo>
                        <a:lnTo>
                          <a:pt x="1153" y="1682"/>
                        </a:lnTo>
                        <a:lnTo>
                          <a:pt x="1634" y="1345"/>
                        </a:lnTo>
                        <a:lnTo>
                          <a:pt x="2066" y="1009"/>
                        </a:lnTo>
                        <a:lnTo>
                          <a:pt x="2450" y="625"/>
                        </a:lnTo>
                        <a:lnTo>
                          <a:pt x="2546" y="481"/>
                        </a:lnTo>
                        <a:lnTo>
                          <a:pt x="2594" y="289"/>
                        </a:lnTo>
                        <a:lnTo>
                          <a:pt x="2642" y="145"/>
                        </a:lnTo>
                        <a:lnTo>
                          <a:pt x="2546" y="49"/>
                        </a:lnTo>
                        <a:lnTo>
                          <a:pt x="245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3" name="Google Shape;4833;p77"/>
                  <p:cNvSpPr/>
                  <p:nvPr/>
                </p:nvSpPr>
                <p:spPr>
                  <a:xfrm>
                    <a:off x="4186975" y="2624550"/>
                    <a:ext cx="91275" cy="3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51" h="1250" extrusionOk="0">
                        <a:moveTo>
                          <a:pt x="433" y="1"/>
                        </a:moveTo>
                        <a:lnTo>
                          <a:pt x="241" y="49"/>
                        </a:lnTo>
                        <a:lnTo>
                          <a:pt x="97" y="97"/>
                        </a:lnTo>
                        <a:lnTo>
                          <a:pt x="1" y="193"/>
                        </a:lnTo>
                        <a:lnTo>
                          <a:pt x="49" y="385"/>
                        </a:lnTo>
                        <a:lnTo>
                          <a:pt x="97" y="529"/>
                        </a:lnTo>
                        <a:lnTo>
                          <a:pt x="241" y="625"/>
                        </a:lnTo>
                        <a:lnTo>
                          <a:pt x="433" y="769"/>
                        </a:lnTo>
                        <a:lnTo>
                          <a:pt x="961" y="961"/>
                        </a:lnTo>
                        <a:lnTo>
                          <a:pt x="1634" y="1105"/>
                        </a:lnTo>
                        <a:lnTo>
                          <a:pt x="2258" y="1201"/>
                        </a:lnTo>
                        <a:lnTo>
                          <a:pt x="2882" y="1249"/>
                        </a:lnTo>
                        <a:lnTo>
                          <a:pt x="3363" y="1249"/>
                        </a:lnTo>
                        <a:lnTo>
                          <a:pt x="3507" y="1201"/>
                        </a:lnTo>
                        <a:lnTo>
                          <a:pt x="3603" y="1153"/>
                        </a:lnTo>
                        <a:lnTo>
                          <a:pt x="3651" y="1057"/>
                        </a:lnTo>
                        <a:lnTo>
                          <a:pt x="3603" y="913"/>
                        </a:lnTo>
                        <a:lnTo>
                          <a:pt x="3507" y="817"/>
                        </a:lnTo>
                        <a:lnTo>
                          <a:pt x="3315" y="673"/>
                        </a:lnTo>
                        <a:lnTo>
                          <a:pt x="2786" y="433"/>
                        </a:lnTo>
                        <a:lnTo>
                          <a:pt x="2066" y="241"/>
                        </a:lnTo>
                        <a:lnTo>
                          <a:pt x="1394" y="97"/>
                        </a:lnTo>
                        <a:lnTo>
                          <a:pt x="721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4" name="Google Shape;4834;p77"/>
                  <p:cNvSpPr/>
                  <p:nvPr/>
                </p:nvSpPr>
                <p:spPr>
                  <a:xfrm>
                    <a:off x="4040500" y="2607750"/>
                    <a:ext cx="133300" cy="144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32" h="5764" extrusionOk="0">
                        <a:moveTo>
                          <a:pt x="2210" y="0"/>
                        </a:moveTo>
                        <a:lnTo>
                          <a:pt x="1922" y="96"/>
                        </a:lnTo>
                        <a:lnTo>
                          <a:pt x="1682" y="144"/>
                        </a:lnTo>
                        <a:lnTo>
                          <a:pt x="1201" y="384"/>
                        </a:lnTo>
                        <a:lnTo>
                          <a:pt x="817" y="721"/>
                        </a:lnTo>
                        <a:lnTo>
                          <a:pt x="481" y="1153"/>
                        </a:lnTo>
                        <a:lnTo>
                          <a:pt x="241" y="1633"/>
                        </a:lnTo>
                        <a:lnTo>
                          <a:pt x="97" y="2161"/>
                        </a:lnTo>
                        <a:lnTo>
                          <a:pt x="1" y="2690"/>
                        </a:lnTo>
                        <a:lnTo>
                          <a:pt x="49" y="3314"/>
                        </a:lnTo>
                        <a:lnTo>
                          <a:pt x="193" y="3842"/>
                        </a:lnTo>
                        <a:lnTo>
                          <a:pt x="433" y="4371"/>
                        </a:lnTo>
                        <a:lnTo>
                          <a:pt x="769" y="4803"/>
                        </a:lnTo>
                        <a:lnTo>
                          <a:pt x="1153" y="5187"/>
                        </a:lnTo>
                        <a:lnTo>
                          <a:pt x="1586" y="5475"/>
                        </a:lnTo>
                        <a:lnTo>
                          <a:pt x="2066" y="5667"/>
                        </a:lnTo>
                        <a:lnTo>
                          <a:pt x="2594" y="5763"/>
                        </a:lnTo>
                        <a:lnTo>
                          <a:pt x="2834" y="5763"/>
                        </a:lnTo>
                        <a:lnTo>
                          <a:pt x="3122" y="5715"/>
                        </a:lnTo>
                        <a:lnTo>
                          <a:pt x="3411" y="5667"/>
                        </a:lnTo>
                        <a:lnTo>
                          <a:pt x="3651" y="5571"/>
                        </a:lnTo>
                        <a:lnTo>
                          <a:pt x="4083" y="5331"/>
                        </a:lnTo>
                        <a:lnTo>
                          <a:pt x="4515" y="4995"/>
                        </a:lnTo>
                        <a:lnTo>
                          <a:pt x="4851" y="4563"/>
                        </a:lnTo>
                        <a:lnTo>
                          <a:pt x="5092" y="4130"/>
                        </a:lnTo>
                        <a:lnTo>
                          <a:pt x="5236" y="3602"/>
                        </a:lnTo>
                        <a:lnTo>
                          <a:pt x="5332" y="3026"/>
                        </a:lnTo>
                        <a:lnTo>
                          <a:pt x="5284" y="2450"/>
                        </a:lnTo>
                        <a:lnTo>
                          <a:pt x="5140" y="1873"/>
                        </a:lnTo>
                        <a:lnTo>
                          <a:pt x="4899" y="1393"/>
                        </a:lnTo>
                        <a:lnTo>
                          <a:pt x="4563" y="913"/>
                        </a:lnTo>
                        <a:lnTo>
                          <a:pt x="4179" y="577"/>
                        </a:lnTo>
                        <a:lnTo>
                          <a:pt x="3747" y="288"/>
                        </a:lnTo>
                        <a:lnTo>
                          <a:pt x="3267" y="96"/>
                        </a:lnTo>
                        <a:lnTo>
                          <a:pt x="2738" y="0"/>
                        </a:lnTo>
                        <a:close/>
                      </a:path>
                    </a:pathLst>
                  </a:custGeom>
                  <a:solidFill>
                    <a:srgbClr val="FDC59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5" name="Google Shape;4835;p77"/>
                  <p:cNvSpPr/>
                  <p:nvPr/>
                </p:nvSpPr>
                <p:spPr>
                  <a:xfrm>
                    <a:off x="4040500" y="2607750"/>
                    <a:ext cx="133300" cy="144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32" h="5764" fill="none" extrusionOk="0">
                        <a:moveTo>
                          <a:pt x="5284" y="2450"/>
                        </a:moveTo>
                        <a:lnTo>
                          <a:pt x="5284" y="2450"/>
                        </a:lnTo>
                        <a:lnTo>
                          <a:pt x="5332" y="3026"/>
                        </a:lnTo>
                        <a:lnTo>
                          <a:pt x="5236" y="3602"/>
                        </a:lnTo>
                        <a:lnTo>
                          <a:pt x="5092" y="4130"/>
                        </a:lnTo>
                        <a:lnTo>
                          <a:pt x="4851" y="4563"/>
                        </a:lnTo>
                        <a:lnTo>
                          <a:pt x="4515" y="4995"/>
                        </a:lnTo>
                        <a:lnTo>
                          <a:pt x="4083" y="5331"/>
                        </a:lnTo>
                        <a:lnTo>
                          <a:pt x="3651" y="5571"/>
                        </a:lnTo>
                        <a:lnTo>
                          <a:pt x="3411" y="5667"/>
                        </a:lnTo>
                        <a:lnTo>
                          <a:pt x="3122" y="5715"/>
                        </a:lnTo>
                        <a:lnTo>
                          <a:pt x="3122" y="5715"/>
                        </a:lnTo>
                        <a:lnTo>
                          <a:pt x="2834" y="5763"/>
                        </a:lnTo>
                        <a:lnTo>
                          <a:pt x="2594" y="5763"/>
                        </a:lnTo>
                        <a:lnTo>
                          <a:pt x="2066" y="5667"/>
                        </a:lnTo>
                        <a:lnTo>
                          <a:pt x="1586" y="5475"/>
                        </a:lnTo>
                        <a:lnTo>
                          <a:pt x="1153" y="5187"/>
                        </a:lnTo>
                        <a:lnTo>
                          <a:pt x="769" y="4803"/>
                        </a:lnTo>
                        <a:lnTo>
                          <a:pt x="433" y="4371"/>
                        </a:lnTo>
                        <a:lnTo>
                          <a:pt x="193" y="3842"/>
                        </a:lnTo>
                        <a:lnTo>
                          <a:pt x="49" y="3314"/>
                        </a:lnTo>
                        <a:lnTo>
                          <a:pt x="49" y="3314"/>
                        </a:lnTo>
                        <a:lnTo>
                          <a:pt x="1" y="2690"/>
                        </a:lnTo>
                        <a:lnTo>
                          <a:pt x="97" y="2161"/>
                        </a:lnTo>
                        <a:lnTo>
                          <a:pt x="241" y="1633"/>
                        </a:lnTo>
                        <a:lnTo>
                          <a:pt x="481" y="1153"/>
                        </a:lnTo>
                        <a:lnTo>
                          <a:pt x="817" y="721"/>
                        </a:lnTo>
                        <a:lnTo>
                          <a:pt x="1201" y="384"/>
                        </a:lnTo>
                        <a:lnTo>
                          <a:pt x="1682" y="144"/>
                        </a:lnTo>
                        <a:lnTo>
                          <a:pt x="1922" y="96"/>
                        </a:lnTo>
                        <a:lnTo>
                          <a:pt x="2210" y="0"/>
                        </a:lnTo>
                        <a:lnTo>
                          <a:pt x="2210" y="0"/>
                        </a:lnTo>
                        <a:lnTo>
                          <a:pt x="2450" y="0"/>
                        </a:lnTo>
                        <a:lnTo>
                          <a:pt x="2738" y="0"/>
                        </a:lnTo>
                        <a:lnTo>
                          <a:pt x="3267" y="96"/>
                        </a:lnTo>
                        <a:lnTo>
                          <a:pt x="3747" y="288"/>
                        </a:lnTo>
                        <a:lnTo>
                          <a:pt x="4179" y="577"/>
                        </a:lnTo>
                        <a:lnTo>
                          <a:pt x="4563" y="913"/>
                        </a:lnTo>
                        <a:lnTo>
                          <a:pt x="4899" y="1393"/>
                        </a:lnTo>
                        <a:lnTo>
                          <a:pt x="5140" y="1873"/>
                        </a:lnTo>
                        <a:lnTo>
                          <a:pt x="5284" y="245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6" name="Google Shape;4836;p77"/>
                  <p:cNvSpPr/>
                  <p:nvPr/>
                </p:nvSpPr>
                <p:spPr>
                  <a:xfrm>
                    <a:off x="4064525" y="2636550"/>
                    <a:ext cx="78050" cy="85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2" h="3411" extrusionOk="0">
                        <a:moveTo>
                          <a:pt x="1537" y="1"/>
                        </a:moveTo>
                        <a:lnTo>
                          <a:pt x="1297" y="49"/>
                        </a:lnTo>
                        <a:lnTo>
                          <a:pt x="1009" y="97"/>
                        </a:lnTo>
                        <a:lnTo>
                          <a:pt x="721" y="241"/>
                        </a:lnTo>
                        <a:lnTo>
                          <a:pt x="481" y="481"/>
                        </a:lnTo>
                        <a:lnTo>
                          <a:pt x="289" y="721"/>
                        </a:lnTo>
                        <a:lnTo>
                          <a:pt x="144" y="961"/>
                        </a:lnTo>
                        <a:lnTo>
                          <a:pt x="48" y="1298"/>
                        </a:lnTo>
                        <a:lnTo>
                          <a:pt x="0" y="1634"/>
                        </a:lnTo>
                        <a:lnTo>
                          <a:pt x="48" y="1970"/>
                        </a:lnTo>
                        <a:lnTo>
                          <a:pt x="96" y="2258"/>
                        </a:lnTo>
                        <a:lnTo>
                          <a:pt x="240" y="2546"/>
                        </a:lnTo>
                        <a:lnTo>
                          <a:pt x="385" y="2786"/>
                        </a:lnTo>
                        <a:lnTo>
                          <a:pt x="577" y="3026"/>
                        </a:lnTo>
                        <a:lnTo>
                          <a:pt x="817" y="3171"/>
                        </a:lnTo>
                        <a:lnTo>
                          <a:pt x="1057" y="3315"/>
                        </a:lnTo>
                        <a:lnTo>
                          <a:pt x="1345" y="3411"/>
                        </a:lnTo>
                        <a:lnTo>
                          <a:pt x="1825" y="3411"/>
                        </a:lnTo>
                        <a:lnTo>
                          <a:pt x="2161" y="3315"/>
                        </a:lnTo>
                        <a:lnTo>
                          <a:pt x="2402" y="3171"/>
                        </a:lnTo>
                        <a:lnTo>
                          <a:pt x="2642" y="2978"/>
                        </a:lnTo>
                        <a:lnTo>
                          <a:pt x="2834" y="2738"/>
                        </a:lnTo>
                        <a:lnTo>
                          <a:pt x="3026" y="2450"/>
                        </a:lnTo>
                        <a:lnTo>
                          <a:pt x="3122" y="2162"/>
                        </a:lnTo>
                        <a:lnTo>
                          <a:pt x="3122" y="1826"/>
                        </a:lnTo>
                        <a:lnTo>
                          <a:pt x="3122" y="1490"/>
                        </a:lnTo>
                        <a:lnTo>
                          <a:pt x="3026" y="1153"/>
                        </a:lnTo>
                        <a:lnTo>
                          <a:pt x="2930" y="865"/>
                        </a:lnTo>
                        <a:lnTo>
                          <a:pt x="2738" y="625"/>
                        </a:lnTo>
                        <a:lnTo>
                          <a:pt x="2546" y="433"/>
                        </a:lnTo>
                        <a:lnTo>
                          <a:pt x="2354" y="241"/>
                        </a:lnTo>
                        <a:lnTo>
                          <a:pt x="2065" y="145"/>
                        </a:lnTo>
                        <a:lnTo>
                          <a:pt x="1825" y="49"/>
                        </a:lnTo>
                        <a:lnTo>
                          <a:pt x="1537" y="1"/>
                        </a:lnTo>
                        <a:close/>
                      </a:path>
                    </a:pathLst>
                  </a:custGeom>
                  <a:solidFill>
                    <a:srgbClr val="FEA68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7" name="Google Shape;4837;p77"/>
                  <p:cNvSpPr/>
                  <p:nvPr/>
                </p:nvSpPr>
                <p:spPr>
                  <a:xfrm>
                    <a:off x="4064525" y="2636550"/>
                    <a:ext cx="78050" cy="85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2" h="3411" fill="none" extrusionOk="0">
                        <a:moveTo>
                          <a:pt x="1537" y="1"/>
                        </a:moveTo>
                        <a:lnTo>
                          <a:pt x="1537" y="1"/>
                        </a:lnTo>
                        <a:lnTo>
                          <a:pt x="1297" y="49"/>
                        </a:lnTo>
                        <a:lnTo>
                          <a:pt x="1297" y="49"/>
                        </a:lnTo>
                        <a:lnTo>
                          <a:pt x="1009" y="97"/>
                        </a:lnTo>
                        <a:lnTo>
                          <a:pt x="721" y="241"/>
                        </a:lnTo>
                        <a:lnTo>
                          <a:pt x="481" y="481"/>
                        </a:lnTo>
                        <a:lnTo>
                          <a:pt x="289" y="721"/>
                        </a:lnTo>
                        <a:lnTo>
                          <a:pt x="144" y="961"/>
                        </a:lnTo>
                        <a:lnTo>
                          <a:pt x="48" y="1298"/>
                        </a:lnTo>
                        <a:lnTo>
                          <a:pt x="0" y="1634"/>
                        </a:lnTo>
                        <a:lnTo>
                          <a:pt x="48" y="1970"/>
                        </a:lnTo>
                        <a:lnTo>
                          <a:pt x="48" y="1970"/>
                        </a:lnTo>
                        <a:lnTo>
                          <a:pt x="96" y="2258"/>
                        </a:lnTo>
                        <a:lnTo>
                          <a:pt x="240" y="2546"/>
                        </a:lnTo>
                        <a:lnTo>
                          <a:pt x="385" y="2786"/>
                        </a:lnTo>
                        <a:lnTo>
                          <a:pt x="577" y="3026"/>
                        </a:lnTo>
                        <a:lnTo>
                          <a:pt x="817" y="3171"/>
                        </a:lnTo>
                        <a:lnTo>
                          <a:pt x="1057" y="3315"/>
                        </a:lnTo>
                        <a:lnTo>
                          <a:pt x="1345" y="3411"/>
                        </a:lnTo>
                        <a:lnTo>
                          <a:pt x="1633" y="3411"/>
                        </a:lnTo>
                        <a:lnTo>
                          <a:pt x="1633" y="3411"/>
                        </a:lnTo>
                        <a:lnTo>
                          <a:pt x="1825" y="3411"/>
                        </a:lnTo>
                        <a:lnTo>
                          <a:pt x="1825" y="3411"/>
                        </a:lnTo>
                        <a:lnTo>
                          <a:pt x="2161" y="3315"/>
                        </a:lnTo>
                        <a:lnTo>
                          <a:pt x="2402" y="3171"/>
                        </a:lnTo>
                        <a:lnTo>
                          <a:pt x="2642" y="2978"/>
                        </a:lnTo>
                        <a:lnTo>
                          <a:pt x="2834" y="2738"/>
                        </a:lnTo>
                        <a:lnTo>
                          <a:pt x="3026" y="2450"/>
                        </a:lnTo>
                        <a:lnTo>
                          <a:pt x="3122" y="2162"/>
                        </a:lnTo>
                        <a:lnTo>
                          <a:pt x="3122" y="1826"/>
                        </a:lnTo>
                        <a:lnTo>
                          <a:pt x="3122" y="1490"/>
                        </a:lnTo>
                        <a:lnTo>
                          <a:pt x="3122" y="1490"/>
                        </a:lnTo>
                        <a:lnTo>
                          <a:pt x="3026" y="1153"/>
                        </a:lnTo>
                        <a:lnTo>
                          <a:pt x="2930" y="865"/>
                        </a:lnTo>
                        <a:lnTo>
                          <a:pt x="2738" y="625"/>
                        </a:lnTo>
                        <a:lnTo>
                          <a:pt x="2546" y="433"/>
                        </a:lnTo>
                        <a:lnTo>
                          <a:pt x="2354" y="241"/>
                        </a:lnTo>
                        <a:lnTo>
                          <a:pt x="2065" y="145"/>
                        </a:lnTo>
                        <a:lnTo>
                          <a:pt x="1825" y="49"/>
                        </a:lnTo>
                        <a:lnTo>
                          <a:pt x="1537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8" name="Google Shape;4838;p77"/>
                  <p:cNvSpPr/>
                  <p:nvPr/>
                </p:nvSpPr>
                <p:spPr>
                  <a:xfrm>
                    <a:off x="3998475" y="2288375"/>
                    <a:ext cx="547525" cy="380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01" h="15225" extrusionOk="0">
                        <a:moveTo>
                          <a:pt x="11575" y="1"/>
                        </a:moveTo>
                        <a:lnTo>
                          <a:pt x="10903" y="49"/>
                        </a:lnTo>
                        <a:lnTo>
                          <a:pt x="10182" y="145"/>
                        </a:lnTo>
                        <a:lnTo>
                          <a:pt x="9462" y="289"/>
                        </a:lnTo>
                        <a:lnTo>
                          <a:pt x="8694" y="481"/>
                        </a:lnTo>
                        <a:lnTo>
                          <a:pt x="7877" y="721"/>
                        </a:lnTo>
                        <a:lnTo>
                          <a:pt x="7061" y="1009"/>
                        </a:lnTo>
                        <a:lnTo>
                          <a:pt x="6100" y="1249"/>
                        </a:lnTo>
                        <a:lnTo>
                          <a:pt x="5236" y="1537"/>
                        </a:lnTo>
                        <a:lnTo>
                          <a:pt x="4467" y="1874"/>
                        </a:lnTo>
                        <a:lnTo>
                          <a:pt x="3747" y="2258"/>
                        </a:lnTo>
                        <a:lnTo>
                          <a:pt x="3123" y="2690"/>
                        </a:lnTo>
                        <a:lnTo>
                          <a:pt x="2546" y="3122"/>
                        </a:lnTo>
                        <a:lnTo>
                          <a:pt x="2066" y="3602"/>
                        </a:lnTo>
                        <a:lnTo>
                          <a:pt x="1634" y="4083"/>
                        </a:lnTo>
                        <a:lnTo>
                          <a:pt x="1250" y="4611"/>
                        </a:lnTo>
                        <a:lnTo>
                          <a:pt x="913" y="5139"/>
                        </a:lnTo>
                        <a:lnTo>
                          <a:pt x="673" y="5716"/>
                        </a:lnTo>
                        <a:lnTo>
                          <a:pt x="433" y="6244"/>
                        </a:lnTo>
                        <a:lnTo>
                          <a:pt x="289" y="6820"/>
                        </a:lnTo>
                        <a:lnTo>
                          <a:pt x="145" y="7396"/>
                        </a:lnTo>
                        <a:lnTo>
                          <a:pt x="49" y="7973"/>
                        </a:lnTo>
                        <a:lnTo>
                          <a:pt x="1" y="8549"/>
                        </a:lnTo>
                        <a:lnTo>
                          <a:pt x="1" y="9125"/>
                        </a:lnTo>
                        <a:lnTo>
                          <a:pt x="1" y="9702"/>
                        </a:lnTo>
                        <a:lnTo>
                          <a:pt x="145" y="10806"/>
                        </a:lnTo>
                        <a:lnTo>
                          <a:pt x="337" y="11863"/>
                        </a:lnTo>
                        <a:lnTo>
                          <a:pt x="577" y="12775"/>
                        </a:lnTo>
                        <a:lnTo>
                          <a:pt x="913" y="13640"/>
                        </a:lnTo>
                        <a:lnTo>
                          <a:pt x="1202" y="14312"/>
                        </a:lnTo>
                        <a:lnTo>
                          <a:pt x="1490" y="14888"/>
                        </a:lnTo>
                        <a:lnTo>
                          <a:pt x="1730" y="15225"/>
                        </a:lnTo>
                        <a:lnTo>
                          <a:pt x="1778" y="14840"/>
                        </a:lnTo>
                        <a:lnTo>
                          <a:pt x="1874" y="14456"/>
                        </a:lnTo>
                        <a:lnTo>
                          <a:pt x="2066" y="14024"/>
                        </a:lnTo>
                        <a:lnTo>
                          <a:pt x="2210" y="13832"/>
                        </a:lnTo>
                        <a:lnTo>
                          <a:pt x="2402" y="13592"/>
                        </a:lnTo>
                        <a:lnTo>
                          <a:pt x="2594" y="13400"/>
                        </a:lnTo>
                        <a:lnTo>
                          <a:pt x="2834" y="13207"/>
                        </a:lnTo>
                        <a:lnTo>
                          <a:pt x="3171" y="13063"/>
                        </a:lnTo>
                        <a:lnTo>
                          <a:pt x="3507" y="12919"/>
                        </a:lnTo>
                        <a:lnTo>
                          <a:pt x="3891" y="12823"/>
                        </a:lnTo>
                        <a:lnTo>
                          <a:pt x="4323" y="12775"/>
                        </a:lnTo>
                        <a:lnTo>
                          <a:pt x="4419" y="12967"/>
                        </a:lnTo>
                        <a:lnTo>
                          <a:pt x="4707" y="13304"/>
                        </a:lnTo>
                        <a:lnTo>
                          <a:pt x="4900" y="13448"/>
                        </a:lnTo>
                        <a:lnTo>
                          <a:pt x="5092" y="13592"/>
                        </a:lnTo>
                        <a:lnTo>
                          <a:pt x="5284" y="13640"/>
                        </a:lnTo>
                        <a:lnTo>
                          <a:pt x="5476" y="13640"/>
                        </a:lnTo>
                        <a:lnTo>
                          <a:pt x="5572" y="13592"/>
                        </a:lnTo>
                        <a:lnTo>
                          <a:pt x="5620" y="13496"/>
                        </a:lnTo>
                        <a:lnTo>
                          <a:pt x="5668" y="13304"/>
                        </a:lnTo>
                        <a:lnTo>
                          <a:pt x="5620" y="13015"/>
                        </a:lnTo>
                        <a:lnTo>
                          <a:pt x="5524" y="12679"/>
                        </a:lnTo>
                        <a:lnTo>
                          <a:pt x="5284" y="12103"/>
                        </a:lnTo>
                        <a:lnTo>
                          <a:pt x="5188" y="11863"/>
                        </a:lnTo>
                        <a:lnTo>
                          <a:pt x="5764" y="11383"/>
                        </a:lnTo>
                        <a:lnTo>
                          <a:pt x="7157" y="10182"/>
                        </a:lnTo>
                        <a:lnTo>
                          <a:pt x="8742" y="8741"/>
                        </a:lnTo>
                        <a:lnTo>
                          <a:pt x="9462" y="8069"/>
                        </a:lnTo>
                        <a:lnTo>
                          <a:pt x="9990" y="7492"/>
                        </a:lnTo>
                        <a:lnTo>
                          <a:pt x="10230" y="7541"/>
                        </a:lnTo>
                        <a:lnTo>
                          <a:pt x="10567" y="7589"/>
                        </a:lnTo>
                        <a:lnTo>
                          <a:pt x="11479" y="7589"/>
                        </a:lnTo>
                        <a:lnTo>
                          <a:pt x="12632" y="7541"/>
                        </a:lnTo>
                        <a:lnTo>
                          <a:pt x="13880" y="7444"/>
                        </a:lnTo>
                        <a:lnTo>
                          <a:pt x="16282" y="7156"/>
                        </a:lnTo>
                        <a:lnTo>
                          <a:pt x="17674" y="6964"/>
                        </a:lnTo>
                        <a:lnTo>
                          <a:pt x="18010" y="7156"/>
                        </a:lnTo>
                        <a:lnTo>
                          <a:pt x="18347" y="7444"/>
                        </a:lnTo>
                        <a:lnTo>
                          <a:pt x="18683" y="7781"/>
                        </a:lnTo>
                        <a:lnTo>
                          <a:pt x="18971" y="8213"/>
                        </a:lnTo>
                        <a:lnTo>
                          <a:pt x="19643" y="9221"/>
                        </a:lnTo>
                        <a:lnTo>
                          <a:pt x="20220" y="10278"/>
                        </a:lnTo>
                        <a:lnTo>
                          <a:pt x="20700" y="11286"/>
                        </a:lnTo>
                        <a:lnTo>
                          <a:pt x="21132" y="12151"/>
                        </a:lnTo>
                        <a:lnTo>
                          <a:pt x="21372" y="12727"/>
                        </a:lnTo>
                        <a:lnTo>
                          <a:pt x="21516" y="12919"/>
                        </a:lnTo>
                        <a:lnTo>
                          <a:pt x="21660" y="12631"/>
                        </a:lnTo>
                        <a:lnTo>
                          <a:pt x="21756" y="12247"/>
                        </a:lnTo>
                        <a:lnTo>
                          <a:pt x="21852" y="11815"/>
                        </a:lnTo>
                        <a:lnTo>
                          <a:pt x="21900" y="11335"/>
                        </a:lnTo>
                        <a:lnTo>
                          <a:pt x="21900" y="10758"/>
                        </a:lnTo>
                        <a:lnTo>
                          <a:pt x="21852" y="10182"/>
                        </a:lnTo>
                        <a:lnTo>
                          <a:pt x="21804" y="9558"/>
                        </a:lnTo>
                        <a:lnTo>
                          <a:pt x="21660" y="8885"/>
                        </a:lnTo>
                        <a:lnTo>
                          <a:pt x="21516" y="8213"/>
                        </a:lnTo>
                        <a:lnTo>
                          <a:pt x="21324" y="7541"/>
                        </a:lnTo>
                        <a:lnTo>
                          <a:pt x="21132" y="6868"/>
                        </a:lnTo>
                        <a:lnTo>
                          <a:pt x="20844" y="6196"/>
                        </a:lnTo>
                        <a:lnTo>
                          <a:pt x="20556" y="5523"/>
                        </a:lnTo>
                        <a:lnTo>
                          <a:pt x="20220" y="4899"/>
                        </a:lnTo>
                        <a:lnTo>
                          <a:pt x="19835" y="4323"/>
                        </a:lnTo>
                        <a:lnTo>
                          <a:pt x="19403" y="3795"/>
                        </a:lnTo>
                        <a:lnTo>
                          <a:pt x="19259" y="3506"/>
                        </a:lnTo>
                        <a:lnTo>
                          <a:pt x="19019" y="3218"/>
                        </a:lnTo>
                        <a:lnTo>
                          <a:pt x="18731" y="2882"/>
                        </a:lnTo>
                        <a:lnTo>
                          <a:pt x="18347" y="2450"/>
                        </a:lnTo>
                        <a:lnTo>
                          <a:pt x="17914" y="2018"/>
                        </a:lnTo>
                        <a:lnTo>
                          <a:pt x="17338" y="1585"/>
                        </a:lnTo>
                        <a:lnTo>
                          <a:pt x="16618" y="1153"/>
                        </a:lnTo>
                        <a:lnTo>
                          <a:pt x="15849" y="769"/>
                        </a:lnTo>
                        <a:lnTo>
                          <a:pt x="14937" y="433"/>
                        </a:lnTo>
                        <a:lnTo>
                          <a:pt x="14457" y="289"/>
                        </a:lnTo>
                        <a:lnTo>
                          <a:pt x="13928" y="193"/>
                        </a:lnTo>
                        <a:lnTo>
                          <a:pt x="13400" y="97"/>
                        </a:lnTo>
                        <a:lnTo>
                          <a:pt x="12824" y="49"/>
                        </a:lnTo>
                        <a:lnTo>
                          <a:pt x="12199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9" name="Google Shape;4839;p77"/>
                  <p:cNvSpPr/>
                  <p:nvPr/>
                </p:nvSpPr>
                <p:spPr>
                  <a:xfrm>
                    <a:off x="3998475" y="2288375"/>
                    <a:ext cx="547525" cy="380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01" h="15225" fill="none" extrusionOk="0">
                        <a:moveTo>
                          <a:pt x="7061" y="1009"/>
                        </a:moveTo>
                        <a:lnTo>
                          <a:pt x="7061" y="1009"/>
                        </a:lnTo>
                        <a:lnTo>
                          <a:pt x="7877" y="721"/>
                        </a:lnTo>
                        <a:lnTo>
                          <a:pt x="8694" y="481"/>
                        </a:lnTo>
                        <a:lnTo>
                          <a:pt x="9462" y="289"/>
                        </a:lnTo>
                        <a:lnTo>
                          <a:pt x="10182" y="145"/>
                        </a:lnTo>
                        <a:lnTo>
                          <a:pt x="10903" y="49"/>
                        </a:lnTo>
                        <a:lnTo>
                          <a:pt x="11575" y="1"/>
                        </a:lnTo>
                        <a:lnTo>
                          <a:pt x="12199" y="1"/>
                        </a:lnTo>
                        <a:lnTo>
                          <a:pt x="12824" y="49"/>
                        </a:lnTo>
                        <a:lnTo>
                          <a:pt x="13400" y="97"/>
                        </a:lnTo>
                        <a:lnTo>
                          <a:pt x="13928" y="193"/>
                        </a:lnTo>
                        <a:lnTo>
                          <a:pt x="14457" y="289"/>
                        </a:lnTo>
                        <a:lnTo>
                          <a:pt x="14937" y="433"/>
                        </a:lnTo>
                        <a:lnTo>
                          <a:pt x="15849" y="769"/>
                        </a:lnTo>
                        <a:lnTo>
                          <a:pt x="16618" y="1153"/>
                        </a:lnTo>
                        <a:lnTo>
                          <a:pt x="17338" y="1585"/>
                        </a:lnTo>
                        <a:lnTo>
                          <a:pt x="17914" y="2018"/>
                        </a:lnTo>
                        <a:lnTo>
                          <a:pt x="18347" y="2450"/>
                        </a:lnTo>
                        <a:lnTo>
                          <a:pt x="18731" y="2882"/>
                        </a:lnTo>
                        <a:lnTo>
                          <a:pt x="19019" y="3218"/>
                        </a:lnTo>
                        <a:lnTo>
                          <a:pt x="19259" y="3506"/>
                        </a:lnTo>
                        <a:lnTo>
                          <a:pt x="19403" y="3795"/>
                        </a:lnTo>
                        <a:lnTo>
                          <a:pt x="19403" y="3795"/>
                        </a:lnTo>
                        <a:lnTo>
                          <a:pt x="19835" y="4323"/>
                        </a:lnTo>
                        <a:lnTo>
                          <a:pt x="20220" y="4899"/>
                        </a:lnTo>
                        <a:lnTo>
                          <a:pt x="20556" y="5523"/>
                        </a:lnTo>
                        <a:lnTo>
                          <a:pt x="20844" y="6196"/>
                        </a:lnTo>
                        <a:lnTo>
                          <a:pt x="21132" y="6868"/>
                        </a:lnTo>
                        <a:lnTo>
                          <a:pt x="21324" y="7541"/>
                        </a:lnTo>
                        <a:lnTo>
                          <a:pt x="21516" y="8213"/>
                        </a:lnTo>
                        <a:lnTo>
                          <a:pt x="21660" y="8885"/>
                        </a:lnTo>
                        <a:lnTo>
                          <a:pt x="21804" y="9558"/>
                        </a:lnTo>
                        <a:lnTo>
                          <a:pt x="21852" y="10182"/>
                        </a:lnTo>
                        <a:lnTo>
                          <a:pt x="21900" y="10758"/>
                        </a:lnTo>
                        <a:lnTo>
                          <a:pt x="21900" y="11335"/>
                        </a:lnTo>
                        <a:lnTo>
                          <a:pt x="21852" y="11815"/>
                        </a:lnTo>
                        <a:lnTo>
                          <a:pt x="21756" y="12247"/>
                        </a:lnTo>
                        <a:lnTo>
                          <a:pt x="21660" y="12631"/>
                        </a:lnTo>
                        <a:lnTo>
                          <a:pt x="21516" y="12919"/>
                        </a:lnTo>
                        <a:lnTo>
                          <a:pt x="21516" y="12919"/>
                        </a:lnTo>
                        <a:lnTo>
                          <a:pt x="21372" y="12727"/>
                        </a:lnTo>
                        <a:lnTo>
                          <a:pt x="21132" y="12151"/>
                        </a:lnTo>
                        <a:lnTo>
                          <a:pt x="20700" y="11286"/>
                        </a:lnTo>
                        <a:lnTo>
                          <a:pt x="20220" y="10278"/>
                        </a:lnTo>
                        <a:lnTo>
                          <a:pt x="19643" y="9221"/>
                        </a:lnTo>
                        <a:lnTo>
                          <a:pt x="18971" y="8213"/>
                        </a:lnTo>
                        <a:lnTo>
                          <a:pt x="18683" y="7781"/>
                        </a:lnTo>
                        <a:lnTo>
                          <a:pt x="18347" y="7444"/>
                        </a:lnTo>
                        <a:lnTo>
                          <a:pt x="18010" y="7156"/>
                        </a:lnTo>
                        <a:lnTo>
                          <a:pt x="17674" y="6964"/>
                        </a:lnTo>
                        <a:lnTo>
                          <a:pt x="17674" y="6964"/>
                        </a:lnTo>
                        <a:lnTo>
                          <a:pt x="16282" y="7156"/>
                        </a:lnTo>
                        <a:lnTo>
                          <a:pt x="13880" y="7444"/>
                        </a:lnTo>
                        <a:lnTo>
                          <a:pt x="12632" y="7541"/>
                        </a:lnTo>
                        <a:lnTo>
                          <a:pt x="11479" y="7589"/>
                        </a:lnTo>
                        <a:lnTo>
                          <a:pt x="10567" y="7589"/>
                        </a:lnTo>
                        <a:lnTo>
                          <a:pt x="10230" y="7541"/>
                        </a:lnTo>
                        <a:lnTo>
                          <a:pt x="9990" y="7492"/>
                        </a:lnTo>
                        <a:lnTo>
                          <a:pt x="9990" y="7492"/>
                        </a:lnTo>
                        <a:lnTo>
                          <a:pt x="9462" y="8069"/>
                        </a:lnTo>
                        <a:lnTo>
                          <a:pt x="8742" y="8741"/>
                        </a:lnTo>
                        <a:lnTo>
                          <a:pt x="7157" y="10182"/>
                        </a:lnTo>
                        <a:lnTo>
                          <a:pt x="5764" y="11383"/>
                        </a:lnTo>
                        <a:lnTo>
                          <a:pt x="5188" y="11863"/>
                        </a:lnTo>
                        <a:lnTo>
                          <a:pt x="5188" y="11863"/>
                        </a:lnTo>
                        <a:lnTo>
                          <a:pt x="5284" y="12103"/>
                        </a:lnTo>
                        <a:lnTo>
                          <a:pt x="5524" y="12679"/>
                        </a:lnTo>
                        <a:lnTo>
                          <a:pt x="5620" y="13015"/>
                        </a:lnTo>
                        <a:lnTo>
                          <a:pt x="5668" y="13304"/>
                        </a:lnTo>
                        <a:lnTo>
                          <a:pt x="5620" y="13496"/>
                        </a:lnTo>
                        <a:lnTo>
                          <a:pt x="5572" y="13592"/>
                        </a:lnTo>
                        <a:lnTo>
                          <a:pt x="5476" y="13640"/>
                        </a:lnTo>
                        <a:lnTo>
                          <a:pt x="5476" y="13640"/>
                        </a:lnTo>
                        <a:lnTo>
                          <a:pt x="5284" y="13640"/>
                        </a:lnTo>
                        <a:lnTo>
                          <a:pt x="5092" y="13592"/>
                        </a:lnTo>
                        <a:lnTo>
                          <a:pt x="4900" y="13448"/>
                        </a:lnTo>
                        <a:lnTo>
                          <a:pt x="4707" y="13304"/>
                        </a:lnTo>
                        <a:lnTo>
                          <a:pt x="4419" y="12967"/>
                        </a:lnTo>
                        <a:lnTo>
                          <a:pt x="4323" y="12775"/>
                        </a:lnTo>
                        <a:lnTo>
                          <a:pt x="4323" y="12775"/>
                        </a:lnTo>
                        <a:lnTo>
                          <a:pt x="3891" y="12823"/>
                        </a:lnTo>
                        <a:lnTo>
                          <a:pt x="3507" y="12919"/>
                        </a:lnTo>
                        <a:lnTo>
                          <a:pt x="3171" y="13063"/>
                        </a:lnTo>
                        <a:lnTo>
                          <a:pt x="2834" y="13207"/>
                        </a:lnTo>
                        <a:lnTo>
                          <a:pt x="2594" y="13400"/>
                        </a:lnTo>
                        <a:lnTo>
                          <a:pt x="2402" y="13592"/>
                        </a:lnTo>
                        <a:lnTo>
                          <a:pt x="2210" y="13832"/>
                        </a:lnTo>
                        <a:lnTo>
                          <a:pt x="2066" y="14024"/>
                        </a:lnTo>
                        <a:lnTo>
                          <a:pt x="1874" y="14456"/>
                        </a:lnTo>
                        <a:lnTo>
                          <a:pt x="1778" y="14840"/>
                        </a:lnTo>
                        <a:lnTo>
                          <a:pt x="1730" y="15225"/>
                        </a:lnTo>
                        <a:lnTo>
                          <a:pt x="1730" y="15225"/>
                        </a:lnTo>
                        <a:lnTo>
                          <a:pt x="1490" y="14888"/>
                        </a:lnTo>
                        <a:lnTo>
                          <a:pt x="1202" y="14312"/>
                        </a:lnTo>
                        <a:lnTo>
                          <a:pt x="913" y="13640"/>
                        </a:lnTo>
                        <a:lnTo>
                          <a:pt x="577" y="12775"/>
                        </a:lnTo>
                        <a:lnTo>
                          <a:pt x="337" y="11863"/>
                        </a:lnTo>
                        <a:lnTo>
                          <a:pt x="145" y="10806"/>
                        </a:lnTo>
                        <a:lnTo>
                          <a:pt x="1" y="9702"/>
                        </a:lnTo>
                        <a:lnTo>
                          <a:pt x="1" y="9125"/>
                        </a:lnTo>
                        <a:lnTo>
                          <a:pt x="1" y="8549"/>
                        </a:lnTo>
                        <a:lnTo>
                          <a:pt x="49" y="7973"/>
                        </a:lnTo>
                        <a:lnTo>
                          <a:pt x="145" y="7396"/>
                        </a:lnTo>
                        <a:lnTo>
                          <a:pt x="289" y="6820"/>
                        </a:lnTo>
                        <a:lnTo>
                          <a:pt x="433" y="6244"/>
                        </a:lnTo>
                        <a:lnTo>
                          <a:pt x="673" y="5716"/>
                        </a:lnTo>
                        <a:lnTo>
                          <a:pt x="913" y="5139"/>
                        </a:lnTo>
                        <a:lnTo>
                          <a:pt x="1250" y="4611"/>
                        </a:lnTo>
                        <a:lnTo>
                          <a:pt x="1634" y="4083"/>
                        </a:lnTo>
                        <a:lnTo>
                          <a:pt x="2066" y="3602"/>
                        </a:lnTo>
                        <a:lnTo>
                          <a:pt x="2546" y="3122"/>
                        </a:lnTo>
                        <a:lnTo>
                          <a:pt x="3123" y="2690"/>
                        </a:lnTo>
                        <a:lnTo>
                          <a:pt x="3747" y="2258"/>
                        </a:lnTo>
                        <a:lnTo>
                          <a:pt x="4467" y="1874"/>
                        </a:lnTo>
                        <a:lnTo>
                          <a:pt x="5236" y="1537"/>
                        </a:lnTo>
                        <a:lnTo>
                          <a:pt x="6100" y="1249"/>
                        </a:lnTo>
                        <a:lnTo>
                          <a:pt x="7061" y="1009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0" name="Google Shape;4840;p77"/>
                  <p:cNvSpPr/>
                  <p:nvPr/>
                </p:nvSpPr>
                <p:spPr>
                  <a:xfrm>
                    <a:off x="4041700" y="2668975"/>
                    <a:ext cx="12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1" extrusionOk="0">
                        <a:moveTo>
                          <a:pt x="49" y="1"/>
                        </a:moveTo>
                        <a:lnTo>
                          <a:pt x="1" y="1"/>
                        </a:lnTo>
                        <a:lnTo>
                          <a:pt x="49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1" name="Google Shape;4841;p77"/>
                  <p:cNvSpPr/>
                  <p:nvPr/>
                </p:nvSpPr>
                <p:spPr>
                  <a:xfrm>
                    <a:off x="4173775" y="2695400"/>
                    <a:ext cx="79275" cy="6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71" h="2450" extrusionOk="0">
                        <a:moveTo>
                          <a:pt x="1730" y="0"/>
                        </a:moveTo>
                        <a:lnTo>
                          <a:pt x="1345" y="48"/>
                        </a:lnTo>
                        <a:lnTo>
                          <a:pt x="1057" y="144"/>
                        </a:lnTo>
                        <a:lnTo>
                          <a:pt x="769" y="240"/>
                        </a:lnTo>
                        <a:lnTo>
                          <a:pt x="529" y="432"/>
                        </a:lnTo>
                        <a:lnTo>
                          <a:pt x="337" y="624"/>
                        </a:lnTo>
                        <a:lnTo>
                          <a:pt x="145" y="817"/>
                        </a:lnTo>
                        <a:lnTo>
                          <a:pt x="49" y="1057"/>
                        </a:lnTo>
                        <a:lnTo>
                          <a:pt x="1" y="1297"/>
                        </a:lnTo>
                        <a:lnTo>
                          <a:pt x="49" y="1537"/>
                        </a:lnTo>
                        <a:lnTo>
                          <a:pt x="97" y="1729"/>
                        </a:lnTo>
                        <a:lnTo>
                          <a:pt x="193" y="1921"/>
                        </a:lnTo>
                        <a:lnTo>
                          <a:pt x="337" y="2065"/>
                        </a:lnTo>
                        <a:lnTo>
                          <a:pt x="481" y="2209"/>
                        </a:lnTo>
                        <a:lnTo>
                          <a:pt x="721" y="2305"/>
                        </a:lnTo>
                        <a:lnTo>
                          <a:pt x="913" y="2401"/>
                        </a:lnTo>
                        <a:lnTo>
                          <a:pt x="1153" y="2449"/>
                        </a:lnTo>
                        <a:lnTo>
                          <a:pt x="1441" y="2449"/>
                        </a:lnTo>
                        <a:lnTo>
                          <a:pt x="1826" y="2401"/>
                        </a:lnTo>
                        <a:lnTo>
                          <a:pt x="2114" y="2305"/>
                        </a:lnTo>
                        <a:lnTo>
                          <a:pt x="2402" y="2209"/>
                        </a:lnTo>
                        <a:lnTo>
                          <a:pt x="2642" y="2017"/>
                        </a:lnTo>
                        <a:lnTo>
                          <a:pt x="2834" y="1825"/>
                        </a:lnTo>
                        <a:lnTo>
                          <a:pt x="3026" y="1633"/>
                        </a:lnTo>
                        <a:lnTo>
                          <a:pt x="3122" y="1393"/>
                        </a:lnTo>
                        <a:lnTo>
                          <a:pt x="3170" y="1153"/>
                        </a:lnTo>
                        <a:lnTo>
                          <a:pt x="3122" y="913"/>
                        </a:lnTo>
                        <a:lnTo>
                          <a:pt x="3074" y="720"/>
                        </a:lnTo>
                        <a:lnTo>
                          <a:pt x="2978" y="528"/>
                        </a:lnTo>
                        <a:lnTo>
                          <a:pt x="2834" y="384"/>
                        </a:lnTo>
                        <a:lnTo>
                          <a:pt x="2690" y="240"/>
                        </a:lnTo>
                        <a:lnTo>
                          <a:pt x="2450" y="144"/>
                        </a:lnTo>
                        <a:lnTo>
                          <a:pt x="2258" y="48"/>
                        </a:lnTo>
                        <a:lnTo>
                          <a:pt x="2018" y="0"/>
                        </a:lnTo>
                        <a:close/>
                      </a:path>
                    </a:pathLst>
                  </a:custGeom>
                  <a:solidFill>
                    <a:srgbClr val="FEA68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2" name="Google Shape;4842;p77"/>
                  <p:cNvSpPr/>
                  <p:nvPr/>
                </p:nvSpPr>
                <p:spPr>
                  <a:xfrm>
                    <a:off x="4173775" y="2695400"/>
                    <a:ext cx="79275" cy="6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71" h="2450" fill="none" extrusionOk="0">
                        <a:moveTo>
                          <a:pt x="1730" y="0"/>
                        </a:moveTo>
                        <a:lnTo>
                          <a:pt x="1730" y="0"/>
                        </a:lnTo>
                        <a:lnTo>
                          <a:pt x="1345" y="48"/>
                        </a:lnTo>
                        <a:lnTo>
                          <a:pt x="1345" y="48"/>
                        </a:lnTo>
                        <a:lnTo>
                          <a:pt x="1057" y="144"/>
                        </a:lnTo>
                        <a:lnTo>
                          <a:pt x="769" y="240"/>
                        </a:lnTo>
                        <a:lnTo>
                          <a:pt x="529" y="432"/>
                        </a:lnTo>
                        <a:lnTo>
                          <a:pt x="337" y="624"/>
                        </a:lnTo>
                        <a:lnTo>
                          <a:pt x="145" y="817"/>
                        </a:lnTo>
                        <a:lnTo>
                          <a:pt x="49" y="1057"/>
                        </a:lnTo>
                        <a:lnTo>
                          <a:pt x="1" y="1297"/>
                        </a:lnTo>
                        <a:lnTo>
                          <a:pt x="49" y="1537"/>
                        </a:lnTo>
                        <a:lnTo>
                          <a:pt x="49" y="1537"/>
                        </a:lnTo>
                        <a:lnTo>
                          <a:pt x="97" y="1729"/>
                        </a:lnTo>
                        <a:lnTo>
                          <a:pt x="193" y="1921"/>
                        </a:lnTo>
                        <a:lnTo>
                          <a:pt x="337" y="2065"/>
                        </a:lnTo>
                        <a:lnTo>
                          <a:pt x="481" y="2209"/>
                        </a:lnTo>
                        <a:lnTo>
                          <a:pt x="721" y="2305"/>
                        </a:lnTo>
                        <a:lnTo>
                          <a:pt x="913" y="2401"/>
                        </a:lnTo>
                        <a:lnTo>
                          <a:pt x="1153" y="2449"/>
                        </a:lnTo>
                        <a:lnTo>
                          <a:pt x="1441" y="2449"/>
                        </a:lnTo>
                        <a:lnTo>
                          <a:pt x="1441" y="2449"/>
                        </a:lnTo>
                        <a:lnTo>
                          <a:pt x="1826" y="2401"/>
                        </a:lnTo>
                        <a:lnTo>
                          <a:pt x="1826" y="2401"/>
                        </a:lnTo>
                        <a:lnTo>
                          <a:pt x="2114" y="2305"/>
                        </a:lnTo>
                        <a:lnTo>
                          <a:pt x="2402" y="2209"/>
                        </a:lnTo>
                        <a:lnTo>
                          <a:pt x="2642" y="2017"/>
                        </a:lnTo>
                        <a:lnTo>
                          <a:pt x="2834" y="1825"/>
                        </a:lnTo>
                        <a:lnTo>
                          <a:pt x="3026" y="1633"/>
                        </a:lnTo>
                        <a:lnTo>
                          <a:pt x="3122" y="1393"/>
                        </a:lnTo>
                        <a:lnTo>
                          <a:pt x="3170" y="1153"/>
                        </a:lnTo>
                        <a:lnTo>
                          <a:pt x="3122" y="913"/>
                        </a:lnTo>
                        <a:lnTo>
                          <a:pt x="3122" y="913"/>
                        </a:lnTo>
                        <a:lnTo>
                          <a:pt x="3074" y="720"/>
                        </a:lnTo>
                        <a:lnTo>
                          <a:pt x="2978" y="528"/>
                        </a:lnTo>
                        <a:lnTo>
                          <a:pt x="2834" y="384"/>
                        </a:lnTo>
                        <a:lnTo>
                          <a:pt x="2690" y="240"/>
                        </a:lnTo>
                        <a:lnTo>
                          <a:pt x="2450" y="144"/>
                        </a:lnTo>
                        <a:lnTo>
                          <a:pt x="2258" y="48"/>
                        </a:lnTo>
                        <a:lnTo>
                          <a:pt x="2018" y="0"/>
                        </a:lnTo>
                        <a:lnTo>
                          <a:pt x="173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3" name="Google Shape;4843;p77"/>
                  <p:cNvSpPr/>
                  <p:nvPr/>
                </p:nvSpPr>
                <p:spPr>
                  <a:xfrm>
                    <a:off x="4347875" y="2503300"/>
                    <a:ext cx="78050" cy="34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2" h="1393" extrusionOk="0">
                        <a:moveTo>
                          <a:pt x="1345" y="0"/>
                        </a:moveTo>
                        <a:lnTo>
                          <a:pt x="1201" y="48"/>
                        </a:lnTo>
                        <a:lnTo>
                          <a:pt x="817" y="192"/>
                        </a:lnTo>
                        <a:lnTo>
                          <a:pt x="529" y="384"/>
                        </a:lnTo>
                        <a:lnTo>
                          <a:pt x="336" y="528"/>
                        </a:lnTo>
                        <a:lnTo>
                          <a:pt x="192" y="720"/>
                        </a:lnTo>
                        <a:lnTo>
                          <a:pt x="96" y="961"/>
                        </a:lnTo>
                        <a:lnTo>
                          <a:pt x="0" y="1153"/>
                        </a:lnTo>
                        <a:lnTo>
                          <a:pt x="0" y="1249"/>
                        </a:lnTo>
                        <a:lnTo>
                          <a:pt x="48" y="1297"/>
                        </a:lnTo>
                        <a:lnTo>
                          <a:pt x="144" y="1393"/>
                        </a:lnTo>
                        <a:lnTo>
                          <a:pt x="240" y="1345"/>
                        </a:lnTo>
                        <a:lnTo>
                          <a:pt x="288" y="1345"/>
                        </a:lnTo>
                        <a:lnTo>
                          <a:pt x="336" y="1249"/>
                        </a:lnTo>
                        <a:lnTo>
                          <a:pt x="433" y="1057"/>
                        </a:lnTo>
                        <a:lnTo>
                          <a:pt x="529" y="865"/>
                        </a:lnTo>
                        <a:lnTo>
                          <a:pt x="625" y="720"/>
                        </a:lnTo>
                        <a:lnTo>
                          <a:pt x="817" y="576"/>
                        </a:lnTo>
                        <a:lnTo>
                          <a:pt x="961" y="480"/>
                        </a:lnTo>
                        <a:lnTo>
                          <a:pt x="1153" y="432"/>
                        </a:lnTo>
                        <a:lnTo>
                          <a:pt x="1537" y="384"/>
                        </a:lnTo>
                        <a:lnTo>
                          <a:pt x="1921" y="432"/>
                        </a:lnTo>
                        <a:lnTo>
                          <a:pt x="2306" y="576"/>
                        </a:lnTo>
                        <a:lnTo>
                          <a:pt x="2642" y="768"/>
                        </a:lnTo>
                        <a:lnTo>
                          <a:pt x="2738" y="913"/>
                        </a:lnTo>
                        <a:lnTo>
                          <a:pt x="2882" y="1105"/>
                        </a:lnTo>
                        <a:lnTo>
                          <a:pt x="2978" y="1153"/>
                        </a:lnTo>
                        <a:lnTo>
                          <a:pt x="3074" y="1153"/>
                        </a:lnTo>
                        <a:lnTo>
                          <a:pt x="3122" y="1057"/>
                        </a:lnTo>
                        <a:lnTo>
                          <a:pt x="3122" y="961"/>
                        </a:lnTo>
                        <a:lnTo>
                          <a:pt x="2882" y="624"/>
                        </a:lnTo>
                        <a:lnTo>
                          <a:pt x="2642" y="336"/>
                        </a:lnTo>
                        <a:lnTo>
                          <a:pt x="2306" y="144"/>
                        </a:lnTo>
                        <a:lnTo>
                          <a:pt x="1921" y="48"/>
                        </a:lnTo>
                        <a:lnTo>
                          <a:pt x="1537" y="0"/>
                        </a:lnTo>
                        <a:close/>
                      </a:path>
                    </a:pathLst>
                  </a:custGeom>
                  <a:solidFill>
                    <a:srgbClr val="4D2A2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4" name="Google Shape;4844;p77"/>
                  <p:cNvSpPr/>
                  <p:nvPr/>
                </p:nvSpPr>
                <p:spPr>
                  <a:xfrm>
                    <a:off x="4182175" y="2532100"/>
                    <a:ext cx="75675" cy="38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7" h="1538" extrusionOk="0">
                        <a:moveTo>
                          <a:pt x="1490" y="1"/>
                        </a:moveTo>
                        <a:lnTo>
                          <a:pt x="1249" y="97"/>
                        </a:lnTo>
                        <a:lnTo>
                          <a:pt x="817" y="289"/>
                        </a:lnTo>
                        <a:lnTo>
                          <a:pt x="481" y="577"/>
                        </a:lnTo>
                        <a:lnTo>
                          <a:pt x="337" y="721"/>
                        </a:lnTo>
                        <a:lnTo>
                          <a:pt x="193" y="913"/>
                        </a:lnTo>
                        <a:lnTo>
                          <a:pt x="97" y="1105"/>
                        </a:lnTo>
                        <a:lnTo>
                          <a:pt x="1" y="1345"/>
                        </a:lnTo>
                        <a:lnTo>
                          <a:pt x="49" y="1441"/>
                        </a:lnTo>
                        <a:lnTo>
                          <a:pt x="145" y="1537"/>
                        </a:lnTo>
                        <a:lnTo>
                          <a:pt x="241" y="1537"/>
                        </a:lnTo>
                        <a:lnTo>
                          <a:pt x="289" y="1441"/>
                        </a:lnTo>
                        <a:lnTo>
                          <a:pt x="385" y="1249"/>
                        </a:lnTo>
                        <a:lnTo>
                          <a:pt x="481" y="1105"/>
                        </a:lnTo>
                        <a:lnTo>
                          <a:pt x="721" y="817"/>
                        </a:lnTo>
                        <a:lnTo>
                          <a:pt x="1009" y="625"/>
                        </a:lnTo>
                        <a:lnTo>
                          <a:pt x="1346" y="481"/>
                        </a:lnTo>
                        <a:lnTo>
                          <a:pt x="1730" y="385"/>
                        </a:lnTo>
                        <a:lnTo>
                          <a:pt x="1874" y="337"/>
                        </a:lnTo>
                        <a:lnTo>
                          <a:pt x="2066" y="337"/>
                        </a:lnTo>
                        <a:lnTo>
                          <a:pt x="2258" y="433"/>
                        </a:lnTo>
                        <a:lnTo>
                          <a:pt x="2450" y="481"/>
                        </a:lnTo>
                        <a:lnTo>
                          <a:pt x="2642" y="625"/>
                        </a:lnTo>
                        <a:lnTo>
                          <a:pt x="2786" y="769"/>
                        </a:lnTo>
                        <a:lnTo>
                          <a:pt x="2834" y="817"/>
                        </a:lnTo>
                        <a:lnTo>
                          <a:pt x="2882" y="817"/>
                        </a:lnTo>
                        <a:lnTo>
                          <a:pt x="2978" y="769"/>
                        </a:lnTo>
                        <a:lnTo>
                          <a:pt x="3026" y="673"/>
                        </a:lnTo>
                        <a:lnTo>
                          <a:pt x="3026" y="577"/>
                        </a:lnTo>
                        <a:lnTo>
                          <a:pt x="2978" y="529"/>
                        </a:lnTo>
                        <a:lnTo>
                          <a:pt x="2834" y="337"/>
                        </a:lnTo>
                        <a:lnTo>
                          <a:pt x="2642" y="241"/>
                        </a:lnTo>
                        <a:lnTo>
                          <a:pt x="2402" y="97"/>
                        </a:lnTo>
                        <a:lnTo>
                          <a:pt x="2162" y="49"/>
                        </a:lnTo>
                        <a:lnTo>
                          <a:pt x="1730" y="1"/>
                        </a:lnTo>
                        <a:close/>
                      </a:path>
                    </a:pathLst>
                  </a:custGeom>
                  <a:solidFill>
                    <a:srgbClr val="4D2A2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5" name="Google Shape;4845;p77"/>
                  <p:cNvSpPr/>
                  <p:nvPr/>
                </p:nvSpPr>
                <p:spPr>
                  <a:xfrm>
                    <a:off x="4416300" y="2647375"/>
                    <a:ext cx="78075" cy="6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3" h="2450" extrusionOk="0">
                        <a:moveTo>
                          <a:pt x="1730" y="0"/>
                        </a:moveTo>
                        <a:lnTo>
                          <a:pt x="1345" y="48"/>
                        </a:lnTo>
                        <a:lnTo>
                          <a:pt x="1009" y="144"/>
                        </a:lnTo>
                        <a:lnTo>
                          <a:pt x="721" y="288"/>
                        </a:lnTo>
                        <a:lnTo>
                          <a:pt x="481" y="432"/>
                        </a:lnTo>
                        <a:lnTo>
                          <a:pt x="289" y="624"/>
                        </a:lnTo>
                        <a:lnTo>
                          <a:pt x="145" y="817"/>
                        </a:lnTo>
                        <a:lnTo>
                          <a:pt x="49" y="1057"/>
                        </a:lnTo>
                        <a:lnTo>
                          <a:pt x="1" y="1297"/>
                        </a:lnTo>
                        <a:lnTo>
                          <a:pt x="1" y="1537"/>
                        </a:lnTo>
                        <a:lnTo>
                          <a:pt x="49" y="1729"/>
                        </a:lnTo>
                        <a:lnTo>
                          <a:pt x="145" y="1921"/>
                        </a:lnTo>
                        <a:lnTo>
                          <a:pt x="289" y="2065"/>
                        </a:lnTo>
                        <a:lnTo>
                          <a:pt x="481" y="2209"/>
                        </a:lnTo>
                        <a:lnTo>
                          <a:pt x="673" y="2305"/>
                        </a:lnTo>
                        <a:lnTo>
                          <a:pt x="913" y="2401"/>
                        </a:lnTo>
                        <a:lnTo>
                          <a:pt x="1153" y="2449"/>
                        </a:lnTo>
                        <a:lnTo>
                          <a:pt x="1778" y="2449"/>
                        </a:lnTo>
                        <a:lnTo>
                          <a:pt x="2114" y="2353"/>
                        </a:lnTo>
                        <a:lnTo>
                          <a:pt x="2354" y="2209"/>
                        </a:lnTo>
                        <a:lnTo>
                          <a:pt x="2642" y="2065"/>
                        </a:lnTo>
                        <a:lnTo>
                          <a:pt x="2834" y="1873"/>
                        </a:lnTo>
                        <a:lnTo>
                          <a:pt x="2978" y="1633"/>
                        </a:lnTo>
                        <a:lnTo>
                          <a:pt x="3074" y="1441"/>
                        </a:lnTo>
                        <a:lnTo>
                          <a:pt x="3122" y="1201"/>
                        </a:lnTo>
                        <a:lnTo>
                          <a:pt x="3122" y="913"/>
                        </a:lnTo>
                        <a:lnTo>
                          <a:pt x="3074" y="720"/>
                        </a:lnTo>
                        <a:lnTo>
                          <a:pt x="2930" y="576"/>
                        </a:lnTo>
                        <a:lnTo>
                          <a:pt x="2834" y="384"/>
                        </a:lnTo>
                        <a:lnTo>
                          <a:pt x="2642" y="288"/>
                        </a:lnTo>
                        <a:lnTo>
                          <a:pt x="2450" y="144"/>
                        </a:lnTo>
                        <a:lnTo>
                          <a:pt x="2210" y="96"/>
                        </a:lnTo>
                        <a:lnTo>
                          <a:pt x="1970" y="48"/>
                        </a:lnTo>
                        <a:lnTo>
                          <a:pt x="1730" y="0"/>
                        </a:lnTo>
                        <a:close/>
                      </a:path>
                    </a:pathLst>
                  </a:custGeom>
                  <a:solidFill>
                    <a:srgbClr val="FEA68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6" name="Google Shape;4846;p77"/>
                  <p:cNvSpPr/>
                  <p:nvPr/>
                </p:nvSpPr>
                <p:spPr>
                  <a:xfrm>
                    <a:off x="4416300" y="2647375"/>
                    <a:ext cx="78075" cy="6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3" h="2450" fill="none" extrusionOk="0">
                        <a:moveTo>
                          <a:pt x="1730" y="0"/>
                        </a:moveTo>
                        <a:lnTo>
                          <a:pt x="1730" y="0"/>
                        </a:lnTo>
                        <a:lnTo>
                          <a:pt x="1345" y="48"/>
                        </a:lnTo>
                        <a:lnTo>
                          <a:pt x="1345" y="48"/>
                        </a:lnTo>
                        <a:lnTo>
                          <a:pt x="1009" y="144"/>
                        </a:lnTo>
                        <a:lnTo>
                          <a:pt x="721" y="288"/>
                        </a:lnTo>
                        <a:lnTo>
                          <a:pt x="481" y="432"/>
                        </a:lnTo>
                        <a:lnTo>
                          <a:pt x="289" y="624"/>
                        </a:lnTo>
                        <a:lnTo>
                          <a:pt x="145" y="817"/>
                        </a:lnTo>
                        <a:lnTo>
                          <a:pt x="49" y="1057"/>
                        </a:lnTo>
                        <a:lnTo>
                          <a:pt x="1" y="1297"/>
                        </a:lnTo>
                        <a:lnTo>
                          <a:pt x="1" y="1537"/>
                        </a:lnTo>
                        <a:lnTo>
                          <a:pt x="1" y="1537"/>
                        </a:lnTo>
                        <a:lnTo>
                          <a:pt x="49" y="1729"/>
                        </a:lnTo>
                        <a:lnTo>
                          <a:pt x="145" y="1921"/>
                        </a:lnTo>
                        <a:lnTo>
                          <a:pt x="289" y="2065"/>
                        </a:lnTo>
                        <a:lnTo>
                          <a:pt x="481" y="2209"/>
                        </a:lnTo>
                        <a:lnTo>
                          <a:pt x="673" y="2305"/>
                        </a:lnTo>
                        <a:lnTo>
                          <a:pt x="913" y="2401"/>
                        </a:lnTo>
                        <a:lnTo>
                          <a:pt x="1153" y="2449"/>
                        </a:lnTo>
                        <a:lnTo>
                          <a:pt x="1393" y="2449"/>
                        </a:lnTo>
                        <a:lnTo>
                          <a:pt x="1393" y="2449"/>
                        </a:lnTo>
                        <a:lnTo>
                          <a:pt x="1778" y="2449"/>
                        </a:lnTo>
                        <a:lnTo>
                          <a:pt x="1778" y="2449"/>
                        </a:lnTo>
                        <a:lnTo>
                          <a:pt x="2114" y="2353"/>
                        </a:lnTo>
                        <a:lnTo>
                          <a:pt x="2354" y="2209"/>
                        </a:lnTo>
                        <a:lnTo>
                          <a:pt x="2642" y="2065"/>
                        </a:lnTo>
                        <a:lnTo>
                          <a:pt x="2834" y="1873"/>
                        </a:lnTo>
                        <a:lnTo>
                          <a:pt x="2978" y="1633"/>
                        </a:lnTo>
                        <a:lnTo>
                          <a:pt x="3074" y="1441"/>
                        </a:lnTo>
                        <a:lnTo>
                          <a:pt x="3122" y="1201"/>
                        </a:lnTo>
                        <a:lnTo>
                          <a:pt x="3122" y="913"/>
                        </a:lnTo>
                        <a:lnTo>
                          <a:pt x="3122" y="913"/>
                        </a:lnTo>
                        <a:lnTo>
                          <a:pt x="3074" y="720"/>
                        </a:lnTo>
                        <a:lnTo>
                          <a:pt x="2930" y="576"/>
                        </a:lnTo>
                        <a:lnTo>
                          <a:pt x="2834" y="384"/>
                        </a:lnTo>
                        <a:lnTo>
                          <a:pt x="2642" y="288"/>
                        </a:lnTo>
                        <a:lnTo>
                          <a:pt x="2450" y="144"/>
                        </a:lnTo>
                        <a:lnTo>
                          <a:pt x="2210" y="96"/>
                        </a:lnTo>
                        <a:lnTo>
                          <a:pt x="1970" y="48"/>
                        </a:lnTo>
                        <a:lnTo>
                          <a:pt x="173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7" name="Google Shape;4847;p77"/>
                  <p:cNvSpPr/>
                  <p:nvPr/>
                </p:nvSpPr>
                <p:spPr>
                  <a:xfrm>
                    <a:off x="4319050" y="2638950"/>
                    <a:ext cx="20450" cy="21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8" h="866" extrusionOk="0">
                        <a:moveTo>
                          <a:pt x="673" y="1"/>
                        </a:moveTo>
                        <a:lnTo>
                          <a:pt x="625" y="49"/>
                        </a:lnTo>
                        <a:lnTo>
                          <a:pt x="625" y="97"/>
                        </a:lnTo>
                        <a:lnTo>
                          <a:pt x="577" y="145"/>
                        </a:lnTo>
                        <a:lnTo>
                          <a:pt x="529" y="193"/>
                        </a:lnTo>
                        <a:lnTo>
                          <a:pt x="433" y="289"/>
                        </a:lnTo>
                        <a:lnTo>
                          <a:pt x="326" y="423"/>
                        </a:lnTo>
                        <a:lnTo>
                          <a:pt x="145" y="97"/>
                        </a:lnTo>
                        <a:lnTo>
                          <a:pt x="49" y="97"/>
                        </a:lnTo>
                        <a:lnTo>
                          <a:pt x="1" y="145"/>
                        </a:lnTo>
                        <a:lnTo>
                          <a:pt x="1" y="193"/>
                        </a:lnTo>
                        <a:lnTo>
                          <a:pt x="241" y="625"/>
                        </a:lnTo>
                        <a:lnTo>
                          <a:pt x="289" y="673"/>
                        </a:lnTo>
                        <a:lnTo>
                          <a:pt x="385" y="625"/>
                        </a:lnTo>
                        <a:lnTo>
                          <a:pt x="529" y="385"/>
                        </a:lnTo>
                        <a:lnTo>
                          <a:pt x="625" y="241"/>
                        </a:lnTo>
                        <a:lnTo>
                          <a:pt x="625" y="289"/>
                        </a:lnTo>
                        <a:lnTo>
                          <a:pt x="625" y="433"/>
                        </a:lnTo>
                        <a:lnTo>
                          <a:pt x="625" y="625"/>
                        </a:lnTo>
                        <a:lnTo>
                          <a:pt x="625" y="721"/>
                        </a:lnTo>
                        <a:lnTo>
                          <a:pt x="673" y="817"/>
                        </a:lnTo>
                        <a:lnTo>
                          <a:pt x="721" y="865"/>
                        </a:lnTo>
                        <a:lnTo>
                          <a:pt x="817" y="817"/>
                        </a:lnTo>
                        <a:lnTo>
                          <a:pt x="817" y="721"/>
                        </a:lnTo>
                        <a:lnTo>
                          <a:pt x="817" y="625"/>
                        </a:lnTo>
                        <a:lnTo>
                          <a:pt x="817" y="433"/>
                        </a:lnTo>
                        <a:lnTo>
                          <a:pt x="817" y="241"/>
                        </a:lnTo>
                        <a:lnTo>
                          <a:pt x="769" y="97"/>
                        </a:lnTo>
                        <a:lnTo>
                          <a:pt x="721" y="49"/>
                        </a:lnTo>
                        <a:lnTo>
                          <a:pt x="673" y="1"/>
                        </a:lnTo>
                        <a:close/>
                      </a:path>
                    </a:pathLst>
                  </a:custGeom>
                  <a:solidFill>
                    <a:srgbClr val="4D2A2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8" name="Google Shape;4848;p77"/>
                  <p:cNvSpPr/>
                  <p:nvPr/>
                </p:nvSpPr>
                <p:spPr>
                  <a:xfrm>
                    <a:off x="4521950" y="2448050"/>
                    <a:ext cx="10850" cy="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" h="97" extrusionOk="0">
                        <a:moveTo>
                          <a:pt x="433" y="97"/>
                        </a:moveTo>
                        <a:lnTo>
                          <a:pt x="433" y="97"/>
                        </a:lnTo>
                        <a:lnTo>
                          <a:pt x="433" y="97"/>
                        </a:lnTo>
                        <a:lnTo>
                          <a:pt x="433" y="97"/>
                        </a:lnTo>
                        <a:lnTo>
                          <a:pt x="433" y="97"/>
                        </a:lnTo>
                        <a:close/>
                        <a:moveTo>
                          <a:pt x="433" y="49"/>
                        </a:moveTo>
                        <a:lnTo>
                          <a:pt x="433" y="49"/>
                        </a:lnTo>
                        <a:lnTo>
                          <a:pt x="433" y="49"/>
                        </a:lnTo>
                        <a:lnTo>
                          <a:pt x="433" y="49"/>
                        </a:lnTo>
                        <a:lnTo>
                          <a:pt x="433" y="49"/>
                        </a:lnTo>
                        <a:close/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433" y="97"/>
                        </a:lnTo>
                        <a:lnTo>
                          <a:pt x="433" y="97"/>
                        </a:lnTo>
                        <a:lnTo>
                          <a:pt x="433" y="97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9" name="Google Shape;4849;p77"/>
                  <p:cNvSpPr/>
                  <p:nvPr/>
                </p:nvSpPr>
                <p:spPr>
                  <a:xfrm>
                    <a:off x="4532775" y="24504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0" name="Google Shape;4850;p77"/>
                  <p:cNvSpPr/>
                  <p:nvPr/>
                </p:nvSpPr>
                <p:spPr>
                  <a:xfrm>
                    <a:off x="4532775" y="24492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1" name="Google Shape;4851;p77"/>
                  <p:cNvSpPr/>
                  <p:nvPr/>
                </p:nvSpPr>
                <p:spPr>
                  <a:xfrm>
                    <a:off x="4521950" y="2448050"/>
                    <a:ext cx="10850" cy="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" h="97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433" y="97"/>
                        </a:lnTo>
                        <a:lnTo>
                          <a:pt x="433" y="97"/>
                        </a:lnTo>
                        <a:lnTo>
                          <a:pt x="433" y="97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2" name="Google Shape;4852;p77"/>
                  <p:cNvSpPr/>
                  <p:nvPr/>
                </p:nvSpPr>
                <p:spPr>
                  <a:xfrm>
                    <a:off x="4033300" y="2659375"/>
                    <a:ext cx="2425" cy="4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" h="193" extrusionOk="0">
                        <a:moveTo>
                          <a:pt x="1" y="192"/>
                        </a:move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close/>
                        <a:moveTo>
                          <a:pt x="1" y="192"/>
                        </a:move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close/>
                        <a:moveTo>
                          <a:pt x="97" y="0"/>
                        </a:move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97" y="0"/>
                        </a:lnTo>
                        <a:lnTo>
                          <a:pt x="97" y="0"/>
                        </a:lnTo>
                        <a:close/>
                      </a:path>
                    </a:pathLst>
                  </a:custGeom>
                  <a:solidFill>
                    <a:srgbClr val="FA818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3" name="Google Shape;4853;p77"/>
                  <p:cNvSpPr/>
                  <p:nvPr/>
                </p:nvSpPr>
                <p:spPr>
                  <a:xfrm>
                    <a:off x="4033300" y="26641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4" name="Google Shape;4854;p77"/>
                  <p:cNvSpPr/>
                  <p:nvPr/>
                </p:nvSpPr>
                <p:spPr>
                  <a:xfrm>
                    <a:off x="4033300" y="26641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5" name="Google Shape;4855;p77"/>
                  <p:cNvSpPr/>
                  <p:nvPr/>
                </p:nvSpPr>
                <p:spPr>
                  <a:xfrm>
                    <a:off x="4033300" y="2659375"/>
                    <a:ext cx="2425" cy="4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" h="193" fill="none" extrusionOk="0">
                        <a:moveTo>
                          <a:pt x="97" y="0"/>
                        </a:move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1" y="192"/>
                        </a:lnTo>
                        <a:lnTo>
                          <a:pt x="97" y="0"/>
                        </a:lnTo>
                        <a:lnTo>
                          <a:pt x="97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6" name="Google Shape;4856;p77"/>
                  <p:cNvSpPr/>
                  <p:nvPr/>
                </p:nvSpPr>
                <p:spPr>
                  <a:xfrm>
                    <a:off x="4046500" y="2406050"/>
                    <a:ext cx="475475" cy="237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19" h="9510" extrusionOk="0">
                        <a:moveTo>
                          <a:pt x="1" y="9461"/>
                        </a:moveTo>
                        <a:lnTo>
                          <a:pt x="1" y="9461"/>
                        </a:lnTo>
                        <a:lnTo>
                          <a:pt x="1" y="9461"/>
                        </a:lnTo>
                        <a:lnTo>
                          <a:pt x="1" y="9461"/>
                        </a:lnTo>
                        <a:lnTo>
                          <a:pt x="1" y="9509"/>
                        </a:lnTo>
                        <a:lnTo>
                          <a:pt x="1" y="9509"/>
                        </a:lnTo>
                        <a:lnTo>
                          <a:pt x="1" y="9509"/>
                        </a:lnTo>
                        <a:lnTo>
                          <a:pt x="1" y="9461"/>
                        </a:lnTo>
                        <a:close/>
                        <a:moveTo>
                          <a:pt x="1" y="9461"/>
                        </a:moveTo>
                        <a:lnTo>
                          <a:pt x="1" y="9461"/>
                        </a:lnTo>
                        <a:lnTo>
                          <a:pt x="1" y="9461"/>
                        </a:lnTo>
                        <a:lnTo>
                          <a:pt x="1" y="9461"/>
                        </a:lnTo>
                        <a:close/>
                        <a:moveTo>
                          <a:pt x="16618" y="1585"/>
                        </a:moveTo>
                        <a:lnTo>
                          <a:pt x="16618" y="1585"/>
                        </a:lnTo>
                        <a:lnTo>
                          <a:pt x="18058" y="1633"/>
                        </a:lnTo>
                        <a:lnTo>
                          <a:pt x="19019" y="1681"/>
                        </a:lnTo>
                        <a:lnTo>
                          <a:pt x="19019" y="1681"/>
                        </a:lnTo>
                        <a:lnTo>
                          <a:pt x="19019" y="1681"/>
                        </a:lnTo>
                        <a:lnTo>
                          <a:pt x="18058" y="1633"/>
                        </a:lnTo>
                        <a:lnTo>
                          <a:pt x="16618" y="1585"/>
                        </a:lnTo>
                        <a:close/>
                        <a:moveTo>
                          <a:pt x="16618" y="1585"/>
                        </a:moveTo>
                        <a:lnTo>
                          <a:pt x="16618" y="1585"/>
                        </a:lnTo>
                        <a:lnTo>
                          <a:pt x="16474" y="1585"/>
                        </a:lnTo>
                        <a:lnTo>
                          <a:pt x="16474" y="1585"/>
                        </a:lnTo>
                        <a:lnTo>
                          <a:pt x="16618" y="1585"/>
                        </a:lnTo>
                        <a:lnTo>
                          <a:pt x="16618" y="1585"/>
                        </a:lnTo>
                        <a:close/>
                        <a:moveTo>
                          <a:pt x="6580" y="1537"/>
                        </a:moveTo>
                        <a:lnTo>
                          <a:pt x="6580" y="1537"/>
                        </a:lnTo>
                        <a:lnTo>
                          <a:pt x="6580" y="1537"/>
                        </a:lnTo>
                        <a:lnTo>
                          <a:pt x="6580" y="1681"/>
                        </a:lnTo>
                        <a:lnTo>
                          <a:pt x="6580" y="1681"/>
                        </a:lnTo>
                        <a:lnTo>
                          <a:pt x="6580" y="1537"/>
                        </a:lnTo>
                        <a:close/>
                        <a:moveTo>
                          <a:pt x="13640" y="0"/>
                        </a:moveTo>
                        <a:lnTo>
                          <a:pt x="13640" y="0"/>
                        </a:lnTo>
                        <a:lnTo>
                          <a:pt x="13640" y="0"/>
                        </a:lnTo>
                        <a:lnTo>
                          <a:pt x="13640" y="0"/>
                        </a:lnTo>
                        <a:lnTo>
                          <a:pt x="13640" y="0"/>
                        </a:lnTo>
                        <a:close/>
                      </a:path>
                    </a:pathLst>
                  </a:custGeom>
                  <a:solidFill>
                    <a:srgbClr val="4632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7" name="Google Shape;4857;p77"/>
                  <p:cNvSpPr/>
                  <p:nvPr/>
                </p:nvSpPr>
                <p:spPr>
                  <a:xfrm>
                    <a:off x="4046500" y="2642550"/>
                    <a:ext cx="25" cy="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50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49"/>
                        </a:lnTo>
                        <a:lnTo>
                          <a:pt x="1" y="49"/>
                        </a:lnTo>
                        <a:lnTo>
                          <a:pt x="1" y="49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8" name="Google Shape;4858;p77"/>
                  <p:cNvSpPr/>
                  <p:nvPr/>
                </p:nvSpPr>
                <p:spPr>
                  <a:xfrm>
                    <a:off x="4046500" y="26425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9" name="Google Shape;4859;p77"/>
                  <p:cNvSpPr/>
                  <p:nvPr/>
                </p:nvSpPr>
                <p:spPr>
                  <a:xfrm>
                    <a:off x="4461925" y="2445650"/>
                    <a:ext cx="60050" cy="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2" h="97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441" y="49"/>
                        </a:lnTo>
                        <a:lnTo>
                          <a:pt x="2402" y="97"/>
                        </a:lnTo>
                        <a:lnTo>
                          <a:pt x="2402" y="97"/>
                        </a:lnTo>
                        <a:lnTo>
                          <a:pt x="2402" y="97"/>
                        </a:lnTo>
                        <a:lnTo>
                          <a:pt x="1441" y="49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0" name="Google Shape;4860;p77"/>
                  <p:cNvSpPr/>
                  <p:nvPr/>
                </p:nvSpPr>
                <p:spPr>
                  <a:xfrm>
                    <a:off x="4458325" y="2445650"/>
                    <a:ext cx="36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5" h="1" fill="none" extrusionOk="0">
                        <a:moveTo>
                          <a:pt x="145" y="1"/>
                        </a:moveTo>
                        <a:lnTo>
                          <a:pt x="145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45" y="1"/>
                        </a:lnTo>
                        <a:lnTo>
                          <a:pt x="145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1" name="Google Shape;4861;p77"/>
                  <p:cNvSpPr/>
                  <p:nvPr/>
                </p:nvSpPr>
                <p:spPr>
                  <a:xfrm>
                    <a:off x="4211000" y="2444450"/>
                    <a:ext cx="25" cy="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45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45"/>
                        </a:lnTo>
                        <a:lnTo>
                          <a:pt x="0" y="145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2" name="Google Shape;4862;p77"/>
                  <p:cNvSpPr/>
                  <p:nvPr/>
                </p:nvSpPr>
                <p:spPr>
                  <a:xfrm>
                    <a:off x="4387500" y="24060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3" name="Google Shape;4863;p77"/>
                  <p:cNvSpPr/>
                  <p:nvPr/>
                </p:nvSpPr>
                <p:spPr>
                  <a:xfrm>
                    <a:off x="4088525" y="2278775"/>
                    <a:ext cx="54050" cy="36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2" h="1442" extrusionOk="0">
                        <a:moveTo>
                          <a:pt x="1442" y="0"/>
                        </a:moveTo>
                        <a:lnTo>
                          <a:pt x="1057" y="96"/>
                        </a:lnTo>
                        <a:lnTo>
                          <a:pt x="673" y="240"/>
                        </a:lnTo>
                        <a:lnTo>
                          <a:pt x="337" y="481"/>
                        </a:lnTo>
                        <a:lnTo>
                          <a:pt x="97" y="721"/>
                        </a:lnTo>
                        <a:lnTo>
                          <a:pt x="49" y="865"/>
                        </a:lnTo>
                        <a:lnTo>
                          <a:pt x="1" y="1009"/>
                        </a:lnTo>
                        <a:lnTo>
                          <a:pt x="49" y="1153"/>
                        </a:lnTo>
                        <a:lnTo>
                          <a:pt x="97" y="1297"/>
                        </a:lnTo>
                        <a:lnTo>
                          <a:pt x="241" y="1393"/>
                        </a:lnTo>
                        <a:lnTo>
                          <a:pt x="385" y="1441"/>
                        </a:lnTo>
                        <a:lnTo>
                          <a:pt x="721" y="1441"/>
                        </a:lnTo>
                        <a:lnTo>
                          <a:pt x="1153" y="1345"/>
                        </a:lnTo>
                        <a:lnTo>
                          <a:pt x="1538" y="1153"/>
                        </a:lnTo>
                        <a:lnTo>
                          <a:pt x="1826" y="913"/>
                        </a:lnTo>
                        <a:lnTo>
                          <a:pt x="2066" y="625"/>
                        </a:lnTo>
                        <a:lnTo>
                          <a:pt x="2162" y="481"/>
                        </a:lnTo>
                        <a:lnTo>
                          <a:pt x="2162" y="337"/>
                        </a:lnTo>
                        <a:lnTo>
                          <a:pt x="2162" y="240"/>
                        </a:lnTo>
                        <a:lnTo>
                          <a:pt x="2066" y="144"/>
                        </a:lnTo>
                        <a:lnTo>
                          <a:pt x="1922" y="48"/>
                        </a:lnTo>
                        <a:lnTo>
                          <a:pt x="1778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4" name="Google Shape;4864;p77"/>
                  <p:cNvSpPr/>
                  <p:nvPr/>
                </p:nvSpPr>
                <p:spPr>
                  <a:xfrm>
                    <a:off x="4088525" y="2278775"/>
                    <a:ext cx="54050" cy="36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2" h="1442" fill="none" extrusionOk="0">
                        <a:moveTo>
                          <a:pt x="97" y="1297"/>
                        </a:moveTo>
                        <a:lnTo>
                          <a:pt x="97" y="1297"/>
                        </a:lnTo>
                        <a:lnTo>
                          <a:pt x="241" y="1393"/>
                        </a:lnTo>
                        <a:lnTo>
                          <a:pt x="385" y="1441"/>
                        </a:lnTo>
                        <a:lnTo>
                          <a:pt x="577" y="1441"/>
                        </a:lnTo>
                        <a:lnTo>
                          <a:pt x="721" y="1441"/>
                        </a:lnTo>
                        <a:lnTo>
                          <a:pt x="1153" y="1345"/>
                        </a:lnTo>
                        <a:lnTo>
                          <a:pt x="1538" y="1153"/>
                        </a:lnTo>
                        <a:lnTo>
                          <a:pt x="1826" y="913"/>
                        </a:lnTo>
                        <a:lnTo>
                          <a:pt x="2066" y="625"/>
                        </a:lnTo>
                        <a:lnTo>
                          <a:pt x="2162" y="481"/>
                        </a:lnTo>
                        <a:lnTo>
                          <a:pt x="2162" y="337"/>
                        </a:lnTo>
                        <a:lnTo>
                          <a:pt x="2162" y="240"/>
                        </a:lnTo>
                        <a:lnTo>
                          <a:pt x="2066" y="144"/>
                        </a:lnTo>
                        <a:lnTo>
                          <a:pt x="2066" y="144"/>
                        </a:lnTo>
                        <a:lnTo>
                          <a:pt x="1922" y="48"/>
                        </a:lnTo>
                        <a:lnTo>
                          <a:pt x="1778" y="0"/>
                        </a:lnTo>
                        <a:lnTo>
                          <a:pt x="1634" y="0"/>
                        </a:lnTo>
                        <a:lnTo>
                          <a:pt x="1442" y="0"/>
                        </a:lnTo>
                        <a:lnTo>
                          <a:pt x="1057" y="96"/>
                        </a:lnTo>
                        <a:lnTo>
                          <a:pt x="673" y="240"/>
                        </a:lnTo>
                        <a:lnTo>
                          <a:pt x="337" y="481"/>
                        </a:lnTo>
                        <a:lnTo>
                          <a:pt x="97" y="721"/>
                        </a:lnTo>
                        <a:lnTo>
                          <a:pt x="49" y="865"/>
                        </a:lnTo>
                        <a:lnTo>
                          <a:pt x="1" y="1009"/>
                        </a:lnTo>
                        <a:lnTo>
                          <a:pt x="49" y="1153"/>
                        </a:lnTo>
                        <a:lnTo>
                          <a:pt x="97" y="1297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5" name="Google Shape;4865;p77"/>
                  <p:cNvSpPr/>
                  <p:nvPr/>
                </p:nvSpPr>
                <p:spPr>
                  <a:xfrm>
                    <a:off x="3996075" y="2257150"/>
                    <a:ext cx="536725" cy="407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69" h="16282" extrusionOk="0">
                        <a:moveTo>
                          <a:pt x="12920" y="3555"/>
                        </a:moveTo>
                        <a:lnTo>
                          <a:pt x="13400" y="3651"/>
                        </a:lnTo>
                        <a:lnTo>
                          <a:pt x="13880" y="3795"/>
                        </a:lnTo>
                        <a:lnTo>
                          <a:pt x="14216" y="3939"/>
                        </a:lnTo>
                        <a:lnTo>
                          <a:pt x="14553" y="4179"/>
                        </a:lnTo>
                        <a:lnTo>
                          <a:pt x="14841" y="4371"/>
                        </a:lnTo>
                        <a:lnTo>
                          <a:pt x="15033" y="4611"/>
                        </a:lnTo>
                        <a:lnTo>
                          <a:pt x="15225" y="4851"/>
                        </a:lnTo>
                        <a:lnTo>
                          <a:pt x="15369" y="5092"/>
                        </a:lnTo>
                        <a:lnTo>
                          <a:pt x="15561" y="5524"/>
                        </a:lnTo>
                        <a:lnTo>
                          <a:pt x="15609" y="5812"/>
                        </a:lnTo>
                        <a:lnTo>
                          <a:pt x="15657" y="5956"/>
                        </a:lnTo>
                        <a:lnTo>
                          <a:pt x="14985" y="6004"/>
                        </a:lnTo>
                        <a:lnTo>
                          <a:pt x="14216" y="6100"/>
                        </a:lnTo>
                        <a:lnTo>
                          <a:pt x="13256" y="6244"/>
                        </a:lnTo>
                        <a:lnTo>
                          <a:pt x="12151" y="6436"/>
                        </a:lnTo>
                        <a:lnTo>
                          <a:pt x="10999" y="6724"/>
                        </a:lnTo>
                        <a:lnTo>
                          <a:pt x="9798" y="7109"/>
                        </a:lnTo>
                        <a:lnTo>
                          <a:pt x="9174" y="7349"/>
                        </a:lnTo>
                        <a:lnTo>
                          <a:pt x="8597" y="7637"/>
                        </a:lnTo>
                        <a:lnTo>
                          <a:pt x="8597" y="7445"/>
                        </a:lnTo>
                        <a:lnTo>
                          <a:pt x="8597" y="7061"/>
                        </a:lnTo>
                        <a:lnTo>
                          <a:pt x="8597" y="6436"/>
                        </a:lnTo>
                        <a:lnTo>
                          <a:pt x="8693" y="6100"/>
                        </a:lnTo>
                        <a:lnTo>
                          <a:pt x="8790" y="5716"/>
                        </a:lnTo>
                        <a:lnTo>
                          <a:pt x="8886" y="5380"/>
                        </a:lnTo>
                        <a:lnTo>
                          <a:pt x="9078" y="4996"/>
                        </a:lnTo>
                        <a:lnTo>
                          <a:pt x="9318" y="4659"/>
                        </a:lnTo>
                        <a:lnTo>
                          <a:pt x="9654" y="4371"/>
                        </a:lnTo>
                        <a:lnTo>
                          <a:pt x="10038" y="4083"/>
                        </a:lnTo>
                        <a:lnTo>
                          <a:pt x="10470" y="3843"/>
                        </a:lnTo>
                        <a:lnTo>
                          <a:pt x="11047" y="3699"/>
                        </a:lnTo>
                        <a:lnTo>
                          <a:pt x="11671" y="3555"/>
                        </a:lnTo>
                        <a:close/>
                        <a:moveTo>
                          <a:pt x="11287" y="1"/>
                        </a:moveTo>
                        <a:lnTo>
                          <a:pt x="10422" y="49"/>
                        </a:lnTo>
                        <a:lnTo>
                          <a:pt x="9462" y="193"/>
                        </a:lnTo>
                        <a:lnTo>
                          <a:pt x="8453" y="385"/>
                        </a:lnTo>
                        <a:lnTo>
                          <a:pt x="7397" y="673"/>
                        </a:lnTo>
                        <a:lnTo>
                          <a:pt x="6340" y="1057"/>
                        </a:lnTo>
                        <a:lnTo>
                          <a:pt x="5188" y="1586"/>
                        </a:lnTo>
                        <a:lnTo>
                          <a:pt x="3987" y="2210"/>
                        </a:lnTo>
                        <a:lnTo>
                          <a:pt x="3363" y="2594"/>
                        </a:lnTo>
                        <a:lnTo>
                          <a:pt x="2786" y="3026"/>
                        </a:lnTo>
                        <a:lnTo>
                          <a:pt x="2258" y="3459"/>
                        </a:lnTo>
                        <a:lnTo>
                          <a:pt x="1826" y="3939"/>
                        </a:lnTo>
                        <a:lnTo>
                          <a:pt x="1442" y="4467"/>
                        </a:lnTo>
                        <a:lnTo>
                          <a:pt x="1105" y="4996"/>
                        </a:lnTo>
                        <a:lnTo>
                          <a:pt x="817" y="5524"/>
                        </a:lnTo>
                        <a:lnTo>
                          <a:pt x="577" y="6100"/>
                        </a:lnTo>
                        <a:lnTo>
                          <a:pt x="385" y="6628"/>
                        </a:lnTo>
                        <a:lnTo>
                          <a:pt x="241" y="7253"/>
                        </a:lnTo>
                        <a:lnTo>
                          <a:pt x="97" y="7829"/>
                        </a:lnTo>
                        <a:lnTo>
                          <a:pt x="49" y="8405"/>
                        </a:lnTo>
                        <a:lnTo>
                          <a:pt x="1" y="8982"/>
                        </a:lnTo>
                        <a:lnTo>
                          <a:pt x="1" y="9558"/>
                        </a:lnTo>
                        <a:lnTo>
                          <a:pt x="49" y="10711"/>
                        </a:lnTo>
                        <a:lnTo>
                          <a:pt x="193" y="11815"/>
                        </a:lnTo>
                        <a:lnTo>
                          <a:pt x="385" y="12872"/>
                        </a:lnTo>
                        <a:lnTo>
                          <a:pt x="625" y="13784"/>
                        </a:lnTo>
                        <a:lnTo>
                          <a:pt x="865" y="14649"/>
                        </a:lnTo>
                        <a:lnTo>
                          <a:pt x="1298" y="15801"/>
                        </a:lnTo>
                        <a:lnTo>
                          <a:pt x="1490" y="16281"/>
                        </a:lnTo>
                        <a:lnTo>
                          <a:pt x="2018" y="15465"/>
                        </a:lnTo>
                        <a:lnTo>
                          <a:pt x="2642" y="14601"/>
                        </a:lnTo>
                        <a:lnTo>
                          <a:pt x="3315" y="13784"/>
                        </a:lnTo>
                        <a:lnTo>
                          <a:pt x="3987" y="13016"/>
                        </a:lnTo>
                        <a:lnTo>
                          <a:pt x="4755" y="12343"/>
                        </a:lnTo>
                        <a:lnTo>
                          <a:pt x="5476" y="11719"/>
                        </a:lnTo>
                        <a:lnTo>
                          <a:pt x="6244" y="11143"/>
                        </a:lnTo>
                        <a:lnTo>
                          <a:pt x="7013" y="10614"/>
                        </a:lnTo>
                        <a:lnTo>
                          <a:pt x="7829" y="10134"/>
                        </a:lnTo>
                        <a:lnTo>
                          <a:pt x="8645" y="9702"/>
                        </a:lnTo>
                        <a:lnTo>
                          <a:pt x="9462" y="9318"/>
                        </a:lnTo>
                        <a:lnTo>
                          <a:pt x="10230" y="9030"/>
                        </a:lnTo>
                        <a:lnTo>
                          <a:pt x="11047" y="8693"/>
                        </a:lnTo>
                        <a:lnTo>
                          <a:pt x="11863" y="8453"/>
                        </a:lnTo>
                        <a:lnTo>
                          <a:pt x="12680" y="8261"/>
                        </a:lnTo>
                        <a:lnTo>
                          <a:pt x="14216" y="7925"/>
                        </a:lnTo>
                        <a:lnTo>
                          <a:pt x="15705" y="7685"/>
                        </a:lnTo>
                        <a:lnTo>
                          <a:pt x="17050" y="7589"/>
                        </a:lnTo>
                        <a:lnTo>
                          <a:pt x="18299" y="7541"/>
                        </a:lnTo>
                        <a:lnTo>
                          <a:pt x="19355" y="7541"/>
                        </a:lnTo>
                        <a:lnTo>
                          <a:pt x="20220" y="7589"/>
                        </a:lnTo>
                        <a:lnTo>
                          <a:pt x="20892" y="7637"/>
                        </a:lnTo>
                        <a:lnTo>
                          <a:pt x="21468" y="7733"/>
                        </a:lnTo>
                        <a:lnTo>
                          <a:pt x="21468" y="7733"/>
                        </a:lnTo>
                        <a:lnTo>
                          <a:pt x="21276" y="7157"/>
                        </a:lnTo>
                        <a:lnTo>
                          <a:pt x="20988" y="6580"/>
                        </a:lnTo>
                        <a:lnTo>
                          <a:pt x="20556" y="5860"/>
                        </a:lnTo>
                        <a:lnTo>
                          <a:pt x="20027" y="4996"/>
                        </a:lnTo>
                        <a:lnTo>
                          <a:pt x="19355" y="4083"/>
                        </a:lnTo>
                        <a:lnTo>
                          <a:pt x="18971" y="3603"/>
                        </a:lnTo>
                        <a:lnTo>
                          <a:pt x="18539" y="3171"/>
                        </a:lnTo>
                        <a:lnTo>
                          <a:pt x="18058" y="2690"/>
                        </a:lnTo>
                        <a:lnTo>
                          <a:pt x="17578" y="2258"/>
                        </a:lnTo>
                        <a:lnTo>
                          <a:pt x="17050" y="1874"/>
                        </a:lnTo>
                        <a:lnTo>
                          <a:pt x="16474" y="1490"/>
                        </a:lnTo>
                        <a:lnTo>
                          <a:pt x="15849" y="1105"/>
                        </a:lnTo>
                        <a:lnTo>
                          <a:pt x="15177" y="817"/>
                        </a:lnTo>
                        <a:lnTo>
                          <a:pt x="14505" y="529"/>
                        </a:lnTo>
                        <a:lnTo>
                          <a:pt x="13784" y="289"/>
                        </a:lnTo>
                        <a:lnTo>
                          <a:pt x="12968" y="145"/>
                        </a:lnTo>
                        <a:lnTo>
                          <a:pt x="12151" y="49"/>
                        </a:lnTo>
                        <a:lnTo>
                          <a:pt x="1128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6" name="Google Shape;4866;p77"/>
                  <p:cNvSpPr/>
                  <p:nvPr/>
                </p:nvSpPr>
                <p:spPr>
                  <a:xfrm>
                    <a:off x="3996075" y="2257150"/>
                    <a:ext cx="536725" cy="407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69" h="16282" fill="none" extrusionOk="0">
                        <a:moveTo>
                          <a:pt x="1490" y="16281"/>
                        </a:moveTo>
                        <a:lnTo>
                          <a:pt x="2018" y="15465"/>
                        </a:lnTo>
                        <a:lnTo>
                          <a:pt x="2018" y="15465"/>
                        </a:lnTo>
                        <a:lnTo>
                          <a:pt x="2642" y="14601"/>
                        </a:lnTo>
                        <a:lnTo>
                          <a:pt x="3315" y="13784"/>
                        </a:lnTo>
                        <a:lnTo>
                          <a:pt x="3987" y="13016"/>
                        </a:lnTo>
                        <a:lnTo>
                          <a:pt x="4755" y="12343"/>
                        </a:lnTo>
                        <a:lnTo>
                          <a:pt x="5476" y="11719"/>
                        </a:lnTo>
                        <a:lnTo>
                          <a:pt x="6244" y="11143"/>
                        </a:lnTo>
                        <a:lnTo>
                          <a:pt x="7013" y="10614"/>
                        </a:lnTo>
                        <a:lnTo>
                          <a:pt x="7829" y="10134"/>
                        </a:lnTo>
                        <a:lnTo>
                          <a:pt x="8645" y="9702"/>
                        </a:lnTo>
                        <a:lnTo>
                          <a:pt x="9462" y="9318"/>
                        </a:lnTo>
                        <a:lnTo>
                          <a:pt x="10230" y="9030"/>
                        </a:lnTo>
                        <a:lnTo>
                          <a:pt x="11047" y="8693"/>
                        </a:lnTo>
                        <a:lnTo>
                          <a:pt x="11863" y="8453"/>
                        </a:lnTo>
                        <a:lnTo>
                          <a:pt x="12680" y="8261"/>
                        </a:lnTo>
                        <a:lnTo>
                          <a:pt x="14216" y="7925"/>
                        </a:lnTo>
                        <a:lnTo>
                          <a:pt x="15705" y="7685"/>
                        </a:lnTo>
                        <a:lnTo>
                          <a:pt x="17050" y="7589"/>
                        </a:lnTo>
                        <a:lnTo>
                          <a:pt x="18299" y="7541"/>
                        </a:lnTo>
                        <a:lnTo>
                          <a:pt x="19355" y="7541"/>
                        </a:lnTo>
                        <a:lnTo>
                          <a:pt x="20220" y="7589"/>
                        </a:lnTo>
                        <a:lnTo>
                          <a:pt x="20892" y="7637"/>
                        </a:lnTo>
                        <a:lnTo>
                          <a:pt x="21468" y="7733"/>
                        </a:lnTo>
                        <a:lnTo>
                          <a:pt x="21468" y="7733"/>
                        </a:lnTo>
                        <a:lnTo>
                          <a:pt x="21276" y="7157"/>
                        </a:lnTo>
                        <a:lnTo>
                          <a:pt x="20988" y="6580"/>
                        </a:lnTo>
                        <a:lnTo>
                          <a:pt x="20556" y="5860"/>
                        </a:lnTo>
                        <a:lnTo>
                          <a:pt x="20027" y="4996"/>
                        </a:lnTo>
                        <a:lnTo>
                          <a:pt x="19355" y="4083"/>
                        </a:lnTo>
                        <a:lnTo>
                          <a:pt x="18971" y="3603"/>
                        </a:lnTo>
                        <a:lnTo>
                          <a:pt x="18539" y="3171"/>
                        </a:lnTo>
                        <a:lnTo>
                          <a:pt x="18058" y="2690"/>
                        </a:lnTo>
                        <a:lnTo>
                          <a:pt x="17578" y="2258"/>
                        </a:lnTo>
                        <a:lnTo>
                          <a:pt x="17050" y="1874"/>
                        </a:lnTo>
                        <a:lnTo>
                          <a:pt x="16474" y="1490"/>
                        </a:lnTo>
                        <a:lnTo>
                          <a:pt x="15849" y="1105"/>
                        </a:lnTo>
                        <a:lnTo>
                          <a:pt x="15177" y="817"/>
                        </a:lnTo>
                        <a:lnTo>
                          <a:pt x="14505" y="529"/>
                        </a:lnTo>
                        <a:lnTo>
                          <a:pt x="13784" y="289"/>
                        </a:lnTo>
                        <a:lnTo>
                          <a:pt x="12968" y="145"/>
                        </a:lnTo>
                        <a:lnTo>
                          <a:pt x="12151" y="49"/>
                        </a:lnTo>
                        <a:lnTo>
                          <a:pt x="11287" y="1"/>
                        </a:lnTo>
                        <a:lnTo>
                          <a:pt x="10422" y="49"/>
                        </a:lnTo>
                        <a:lnTo>
                          <a:pt x="9462" y="193"/>
                        </a:lnTo>
                        <a:lnTo>
                          <a:pt x="8453" y="385"/>
                        </a:lnTo>
                        <a:lnTo>
                          <a:pt x="7397" y="673"/>
                        </a:lnTo>
                        <a:lnTo>
                          <a:pt x="6340" y="1057"/>
                        </a:lnTo>
                        <a:lnTo>
                          <a:pt x="5188" y="1586"/>
                        </a:lnTo>
                        <a:lnTo>
                          <a:pt x="3987" y="2210"/>
                        </a:lnTo>
                        <a:lnTo>
                          <a:pt x="3987" y="2210"/>
                        </a:lnTo>
                        <a:lnTo>
                          <a:pt x="3363" y="2594"/>
                        </a:lnTo>
                        <a:lnTo>
                          <a:pt x="2786" y="3026"/>
                        </a:lnTo>
                        <a:lnTo>
                          <a:pt x="2258" y="3459"/>
                        </a:lnTo>
                        <a:lnTo>
                          <a:pt x="1826" y="3939"/>
                        </a:lnTo>
                        <a:lnTo>
                          <a:pt x="1442" y="4467"/>
                        </a:lnTo>
                        <a:lnTo>
                          <a:pt x="1105" y="4996"/>
                        </a:lnTo>
                        <a:lnTo>
                          <a:pt x="817" y="5524"/>
                        </a:lnTo>
                        <a:lnTo>
                          <a:pt x="577" y="6100"/>
                        </a:lnTo>
                        <a:lnTo>
                          <a:pt x="385" y="6628"/>
                        </a:lnTo>
                        <a:lnTo>
                          <a:pt x="241" y="7253"/>
                        </a:lnTo>
                        <a:lnTo>
                          <a:pt x="97" y="7829"/>
                        </a:lnTo>
                        <a:lnTo>
                          <a:pt x="49" y="8405"/>
                        </a:lnTo>
                        <a:lnTo>
                          <a:pt x="1" y="8982"/>
                        </a:lnTo>
                        <a:lnTo>
                          <a:pt x="1" y="9558"/>
                        </a:lnTo>
                        <a:lnTo>
                          <a:pt x="49" y="10711"/>
                        </a:lnTo>
                        <a:lnTo>
                          <a:pt x="193" y="11815"/>
                        </a:lnTo>
                        <a:lnTo>
                          <a:pt x="385" y="12872"/>
                        </a:lnTo>
                        <a:lnTo>
                          <a:pt x="625" y="13784"/>
                        </a:lnTo>
                        <a:lnTo>
                          <a:pt x="865" y="14649"/>
                        </a:lnTo>
                        <a:lnTo>
                          <a:pt x="1298" y="15801"/>
                        </a:lnTo>
                        <a:lnTo>
                          <a:pt x="1490" y="1628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7" name="Google Shape;4867;p77"/>
                  <p:cNvSpPr/>
                  <p:nvPr/>
                </p:nvSpPr>
                <p:spPr>
                  <a:xfrm>
                    <a:off x="4211000" y="2346000"/>
                    <a:ext cx="176525" cy="10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61" h="4083" fill="none" extrusionOk="0">
                        <a:moveTo>
                          <a:pt x="3074" y="1"/>
                        </a:moveTo>
                        <a:lnTo>
                          <a:pt x="3074" y="1"/>
                        </a:lnTo>
                        <a:lnTo>
                          <a:pt x="3746" y="1"/>
                        </a:lnTo>
                        <a:lnTo>
                          <a:pt x="4323" y="1"/>
                        </a:lnTo>
                        <a:lnTo>
                          <a:pt x="4803" y="97"/>
                        </a:lnTo>
                        <a:lnTo>
                          <a:pt x="5283" y="241"/>
                        </a:lnTo>
                        <a:lnTo>
                          <a:pt x="5619" y="385"/>
                        </a:lnTo>
                        <a:lnTo>
                          <a:pt x="5956" y="625"/>
                        </a:lnTo>
                        <a:lnTo>
                          <a:pt x="6244" y="817"/>
                        </a:lnTo>
                        <a:lnTo>
                          <a:pt x="6436" y="1057"/>
                        </a:lnTo>
                        <a:lnTo>
                          <a:pt x="6628" y="1297"/>
                        </a:lnTo>
                        <a:lnTo>
                          <a:pt x="6772" y="1538"/>
                        </a:lnTo>
                        <a:lnTo>
                          <a:pt x="6964" y="1970"/>
                        </a:lnTo>
                        <a:lnTo>
                          <a:pt x="7012" y="2258"/>
                        </a:lnTo>
                        <a:lnTo>
                          <a:pt x="7060" y="2402"/>
                        </a:lnTo>
                        <a:lnTo>
                          <a:pt x="7060" y="2402"/>
                        </a:lnTo>
                        <a:lnTo>
                          <a:pt x="6388" y="2450"/>
                        </a:lnTo>
                        <a:lnTo>
                          <a:pt x="5619" y="2546"/>
                        </a:lnTo>
                        <a:lnTo>
                          <a:pt x="4659" y="2690"/>
                        </a:lnTo>
                        <a:lnTo>
                          <a:pt x="3554" y="2882"/>
                        </a:lnTo>
                        <a:lnTo>
                          <a:pt x="2402" y="3170"/>
                        </a:lnTo>
                        <a:lnTo>
                          <a:pt x="1201" y="3555"/>
                        </a:lnTo>
                        <a:lnTo>
                          <a:pt x="577" y="3795"/>
                        </a:lnTo>
                        <a:lnTo>
                          <a:pt x="0" y="4083"/>
                        </a:lnTo>
                        <a:lnTo>
                          <a:pt x="0" y="4083"/>
                        </a:lnTo>
                        <a:lnTo>
                          <a:pt x="0" y="3891"/>
                        </a:lnTo>
                        <a:lnTo>
                          <a:pt x="0" y="3507"/>
                        </a:lnTo>
                        <a:lnTo>
                          <a:pt x="0" y="2882"/>
                        </a:lnTo>
                        <a:lnTo>
                          <a:pt x="96" y="2546"/>
                        </a:lnTo>
                        <a:lnTo>
                          <a:pt x="193" y="2162"/>
                        </a:lnTo>
                        <a:lnTo>
                          <a:pt x="289" y="1826"/>
                        </a:lnTo>
                        <a:lnTo>
                          <a:pt x="481" y="1442"/>
                        </a:lnTo>
                        <a:lnTo>
                          <a:pt x="721" y="1105"/>
                        </a:lnTo>
                        <a:lnTo>
                          <a:pt x="1057" y="817"/>
                        </a:lnTo>
                        <a:lnTo>
                          <a:pt x="1441" y="529"/>
                        </a:lnTo>
                        <a:lnTo>
                          <a:pt x="1873" y="289"/>
                        </a:lnTo>
                        <a:lnTo>
                          <a:pt x="2450" y="145"/>
                        </a:lnTo>
                        <a:lnTo>
                          <a:pt x="3074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8" name="Google Shape;4868;p77"/>
                  <p:cNvSpPr/>
                  <p:nvPr/>
                </p:nvSpPr>
                <p:spPr>
                  <a:xfrm>
                    <a:off x="4046500" y="2574125"/>
                    <a:ext cx="58875" cy="68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" h="2738" extrusionOk="0">
                        <a:moveTo>
                          <a:pt x="1" y="2738"/>
                        </a:moveTo>
                        <a:lnTo>
                          <a:pt x="1" y="2738"/>
                        </a:lnTo>
                        <a:lnTo>
                          <a:pt x="1" y="2738"/>
                        </a:lnTo>
                        <a:lnTo>
                          <a:pt x="1" y="2738"/>
                        </a:lnTo>
                        <a:lnTo>
                          <a:pt x="1" y="2738"/>
                        </a:lnTo>
                        <a:close/>
                        <a:moveTo>
                          <a:pt x="49" y="2738"/>
                        </a:moveTo>
                        <a:lnTo>
                          <a:pt x="49" y="2738"/>
                        </a:lnTo>
                        <a:lnTo>
                          <a:pt x="49" y="2738"/>
                        </a:lnTo>
                        <a:lnTo>
                          <a:pt x="49" y="2738"/>
                        </a:lnTo>
                        <a:lnTo>
                          <a:pt x="49" y="2738"/>
                        </a:lnTo>
                        <a:close/>
                        <a:moveTo>
                          <a:pt x="49" y="2690"/>
                        </a:moveTo>
                        <a:lnTo>
                          <a:pt x="49" y="2690"/>
                        </a:lnTo>
                        <a:lnTo>
                          <a:pt x="49" y="2690"/>
                        </a:lnTo>
                        <a:lnTo>
                          <a:pt x="49" y="2690"/>
                        </a:lnTo>
                        <a:lnTo>
                          <a:pt x="49" y="2690"/>
                        </a:lnTo>
                        <a:close/>
                        <a:moveTo>
                          <a:pt x="97" y="2642"/>
                        </a:moveTo>
                        <a:lnTo>
                          <a:pt x="97" y="2642"/>
                        </a:lnTo>
                        <a:lnTo>
                          <a:pt x="97" y="2642"/>
                        </a:lnTo>
                        <a:lnTo>
                          <a:pt x="97" y="2642"/>
                        </a:lnTo>
                        <a:lnTo>
                          <a:pt x="97" y="2642"/>
                        </a:lnTo>
                        <a:close/>
                        <a:moveTo>
                          <a:pt x="97" y="2642"/>
                        </a:moveTo>
                        <a:lnTo>
                          <a:pt x="97" y="2642"/>
                        </a:lnTo>
                        <a:lnTo>
                          <a:pt x="97" y="2642"/>
                        </a:lnTo>
                        <a:lnTo>
                          <a:pt x="97" y="2642"/>
                        </a:lnTo>
                        <a:lnTo>
                          <a:pt x="97" y="2642"/>
                        </a:lnTo>
                        <a:close/>
                        <a:moveTo>
                          <a:pt x="97" y="2594"/>
                        </a:moveTo>
                        <a:lnTo>
                          <a:pt x="97" y="2594"/>
                        </a:lnTo>
                        <a:lnTo>
                          <a:pt x="97" y="2594"/>
                        </a:lnTo>
                        <a:lnTo>
                          <a:pt x="97" y="2594"/>
                        </a:lnTo>
                        <a:lnTo>
                          <a:pt x="97" y="2594"/>
                        </a:lnTo>
                        <a:close/>
                        <a:moveTo>
                          <a:pt x="193" y="2546"/>
                        </a:moveTo>
                        <a:lnTo>
                          <a:pt x="193" y="2546"/>
                        </a:lnTo>
                        <a:lnTo>
                          <a:pt x="193" y="2546"/>
                        </a:lnTo>
                        <a:lnTo>
                          <a:pt x="193" y="2546"/>
                        </a:lnTo>
                        <a:lnTo>
                          <a:pt x="193" y="2546"/>
                        </a:lnTo>
                        <a:close/>
                        <a:moveTo>
                          <a:pt x="193" y="2498"/>
                        </a:moveTo>
                        <a:lnTo>
                          <a:pt x="193" y="2498"/>
                        </a:lnTo>
                        <a:lnTo>
                          <a:pt x="193" y="2498"/>
                        </a:lnTo>
                        <a:lnTo>
                          <a:pt x="193" y="2498"/>
                        </a:lnTo>
                        <a:lnTo>
                          <a:pt x="193" y="2498"/>
                        </a:lnTo>
                        <a:close/>
                        <a:moveTo>
                          <a:pt x="193" y="2498"/>
                        </a:moveTo>
                        <a:lnTo>
                          <a:pt x="193" y="2498"/>
                        </a:lnTo>
                        <a:lnTo>
                          <a:pt x="193" y="2498"/>
                        </a:lnTo>
                        <a:lnTo>
                          <a:pt x="193" y="2498"/>
                        </a:lnTo>
                        <a:close/>
                        <a:moveTo>
                          <a:pt x="241" y="2450"/>
                        </a:moveTo>
                        <a:lnTo>
                          <a:pt x="241" y="2450"/>
                        </a:lnTo>
                        <a:lnTo>
                          <a:pt x="241" y="2450"/>
                        </a:lnTo>
                        <a:lnTo>
                          <a:pt x="241" y="2450"/>
                        </a:lnTo>
                        <a:lnTo>
                          <a:pt x="241" y="2450"/>
                        </a:lnTo>
                        <a:close/>
                        <a:moveTo>
                          <a:pt x="241" y="2402"/>
                        </a:moveTo>
                        <a:lnTo>
                          <a:pt x="241" y="2402"/>
                        </a:lnTo>
                        <a:lnTo>
                          <a:pt x="241" y="2450"/>
                        </a:lnTo>
                        <a:lnTo>
                          <a:pt x="241" y="2450"/>
                        </a:lnTo>
                        <a:lnTo>
                          <a:pt x="241" y="2402"/>
                        </a:lnTo>
                        <a:close/>
                        <a:moveTo>
                          <a:pt x="241" y="2402"/>
                        </a:moveTo>
                        <a:lnTo>
                          <a:pt x="241" y="2402"/>
                        </a:lnTo>
                        <a:lnTo>
                          <a:pt x="241" y="2402"/>
                        </a:lnTo>
                        <a:lnTo>
                          <a:pt x="241" y="2402"/>
                        </a:lnTo>
                        <a:lnTo>
                          <a:pt x="241" y="2402"/>
                        </a:lnTo>
                        <a:close/>
                        <a:moveTo>
                          <a:pt x="289" y="2354"/>
                        </a:moveTo>
                        <a:lnTo>
                          <a:pt x="289" y="2354"/>
                        </a:lnTo>
                        <a:lnTo>
                          <a:pt x="289" y="2402"/>
                        </a:lnTo>
                        <a:lnTo>
                          <a:pt x="289" y="2402"/>
                        </a:lnTo>
                        <a:lnTo>
                          <a:pt x="289" y="2354"/>
                        </a:lnTo>
                        <a:close/>
                        <a:moveTo>
                          <a:pt x="289" y="2354"/>
                        </a:moveTo>
                        <a:lnTo>
                          <a:pt x="289" y="2354"/>
                        </a:lnTo>
                        <a:lnTo>
                          <a:pt x="289" y="2354"/>
                        </a:lnTo>
                        <a:lnTo>
                          <a:pt x="289" y="2354"/>
                        </a:lnTo>
                        <a:lnTo>
                          <a:pt x="289" y="2354"/>
                        </a:lnTo>
                        <a:close/>
                        <a:moveTo>
                          <a:pt x="337" y="2306"/>
                        </a:moveTo>
                        <a:lnTo>
                          <a:pt x="337" y="2306"/>
                        </a:lnTo>
                        <a:lnTo>
                          <a:pt x="289" y="2354"/>
                        </a:lnTo>
                        <a:lnTo>
                          <a:pt x="289" y="2354"/>
                        </a:lnTo>
                        <a:lnTo>
                          <a:pt x="337" y="2306"/>
                        </a:lnTo>
                        <a:close/>
                        <a:moveTo>
                          <a:pt x="337" y="2306"/>
                        </a:moveTo>
                        <a:lnTo>
                          <a:pt x="337" y="2306"/>
                        </a:lnTo>
                        <a:lnTo>
                          <a:pt x="337" y="2306"/>
                        </a:lnTo>
                        <a:lnTo>
                          <a:pt x="337" y="2306"/>
                        </a:lnTo>
                        <a:lnTo>
                          <a:pt x="337" y="2306"/>
                        </a:lnTo>
                        <a:close/>
                        <a:moveTo>
                          <a:pt x="2354" y="1"/>
                        </a:moveTo>
                        <a:lnTo>
                          <a:pt x="2354" y="1"/>
                        </a:lnTo>
                        <a:lnTo>
                          <a:pt x="1826" y="529"/>
                        </a:lnTo>
                        <a:lnTo>
                          <a:pt x="1298" y="1057"/>
                        </a:lnTo>
                        <a:lnTo>
                          <a:pt x="817" y="1681"/>
                        </a:lnTo>
                        <a:lnTo>
                          <a:pt x="337" y="2306"/>
                        </a:lnTo>
                        <a:lnTo>
                          <a:pt x="337" y="2306"/>
                        </a:lnTo>
                        <a:lnTo>
                          <a:pt x="817" y="1681"/>
                        </a:lnTo>
                        <a:lnTo>
                          <a:pt x="1298" y="1057"/>
                        </a:lnTo>
                        <a:lnTo>
                          <a:pt x="1826" y="529"/>
                        </a:lnTo>
                        <a:lnTo>
                          <a:pt x="2354" y="1"/>
                        </a:lnTo>
                        <a:lnTo>
                          <a:pt x="2354" y="1"/>
                        </a:lnTo>
                        <a:close/>
                      </a:path>
                    </a:pathLst>
                  </a:custGeom>
                  <a:solidFill>
                    <a:srgbClr val="4632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9" name="Google Shape;4869;p77"/>
                  <p:cNvSpPr/>
                  <p:nvPr/>
                </p:nvSpPr>
                <p:spPr>
                  <a:xfrm>
                    <a:off x="4046500" y="26425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0" name="Google Shape;4870;p77"/>
                  <p:cNvSpPr/>
                  <p:nvPr/>
                </p:nvSpPr>
                <p:spPr>
                  <a:xfrm>
                    <a:off x="4047700" y="26425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1" name="Google Shape;4871;p77"/>
                  <p:cNvSpPr/>
                  <p:nvPr/>
                </p:nvSpPr>
                <p:spPr>
                  <a:xfrm>
                    <a:off x="4047700" y="26413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2" name="Google Shape;4872;p77"/>
                  <p:cNvSpPr/>
                  <p:nvPr/>
                </p:nvSpPr>
                <p:spPr>
                  <a:xfrm>
                    <a:off x="4048925" y="26401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3" name="Google Shape;4873;p77"/>
                  <p:cNvSpPr/>
                  <p:nvPr/>
                </p:nvSpPr>
                <p:spPr>
                  <a:xfrm>
                    <a:off x="4048925" y="26401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4" name="Google Shape;4874;p77"/>
                  <p:cNvSpPr/>
                  <p:nvPr/>
                </p:nvSpPr>
                <p:spPr>
                  <a:xfrm>
                    <a:off x="4048925" y="26389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5" name="Google Shape;4875;p77"/>
                  <p:cNvSpPr/>
                  <p:nvPr/>
                </p:nvSpPr>
                <p:spPr>
                  <a:xfrm>
                    <a:off x="4051325" y="26377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6" name="Google Shape;4876;p77"/>
                  <p:cNvSpPr/>
                  <p:nvPr/>
                </p:nvSpPr>
                <p:spPr>
                  <a:xfrm>
                    <a:off x="4051325" y="26365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7" name="Google Shape;4877;p77"/>
                  <p:cNvSpPr/>
                  <p:nvPr/>
                </p:nvSpPr>
                <p:spPr>
                  <a:xfrm>
                    <a:off x="4051325" y="26365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8" name="Google Shape;4878;p77"/>
                  <p:cNvSpPr/>
                  <p:nvPr/>
                </p:nvSpPr>
                <p:spPr>
                  <a:xfrm>
                    <a:off x="4052525" y="26353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9" name="Google Shape;4879;p77"/>
                  <p:cNvSpPr/>
                  <p:nvPr/>
                </p:nvSpPr>
                <p:spPr>
                  <a:xfrm>
                    <a:off x="4052525" y="2634150"/>
                    <a:ext cx="25" cy="1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49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49"/>
                        </a:lnTo>
                        <a:lnTo>
                          <a:pt x="0" y="49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0" name="Google Shape;4880;p77"/>
                  <p:cNvSpPr/>
                  <p:nvPr/>
                </p:nvSpPr>
                <p:spPr>
                  <a:xfrm>
                    <a:off x="4052525" y="26341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1" name="Google Shape;4881;p77"/>
                  <p:cNvSpPr/>
                  <p:nvPr/>
                </p:nvSpPr>
                <p:spPr>
                  <a:xfrm>
                    <a:off x="4053725" y="2632950"/>
                    <a:ext cx="25" cy="1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49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49"/>
                        </a:lnTo>
                        <a:lnTo>
                          <a:pt x="0" y="49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2" name="Google Shape;4882;p77"/>
                  <p:cNvSpPr/>
                  <p:nvPr/>
                </p:nvSpPr>
                <p:spPr>
                  <a:xfrm>
                    <a:off x="4053725" y="26329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3" name="Google Shape;4883;p77"/>
                  <p:cNvSpPr/>
                  <p:nvPr/>
                </p:nvSpPr>
                <p:spPr>
                  <a:xfrm>
                    <a:off x="4053725" y="2631750"/>
                    <a:ext cx="1225" cy="1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49" fill="none" extrusionOk="0">
                        <a:moveTo>
                          <a:pt x="48" y="1"/>
                        </a:moveTo>
                        <a:lnTo>
                          <a:pt x="48" y="1"/>
                        </a:lnTo>
                        <a:lnTo>
                          <a:pt x="0" y="49"/>
                        </a:lnTo>
                        <a:lnTo>
                          <a:pt x="0" y="49"/>
                        </a:lnTo>
                        <a:lnTo>
                          <a:pt x="48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4" name="Google Shape;4884;p77"/>
                  <p:cNvSpPr/>
                  <p:nvPr/>
                </p:nvSpPr>
                <p:spPr>
                  <a:xfrm>
                    <a:off x="4054925" y="26317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5" name="Google Shape;4885;p77"/>
                  <p:cNvSpPr/>
                  <p:nvPr/>
                </p:nvSpPr>
                <p:spPr>
                  <a:xfrm>
                    <a:off x="4054925" y="2574125"/>
                    <a:ext cx="50450" cy="5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18" h="2306" fill="none" extrusionOk="0">
                        <a:moveTo>
                          <a:pt x="2017" y="1"/>
                        </a:moveTo>
                        <a:lnTo>
                          <a:pt x="2017" y="1"/>
                        </a:lnTo>
                        <a:lnTo>
                          <a:pt x="1489" y="529"/>
                        </a:lnTo>
                        <a:lnTo>
                          <a:pt x="961" y="1057"/>
                        </a:lnTo>
                        <a:lnTo>
                          <a:pt x="480" y="1681"/>
                        </a:lnTo>
                        <a:lnTo>
                          <a:pt x="0" y="2306"/>
                        </a:lnTo>
                        <a:lnTo>
                          <a:pt x="0" y="2306"/>
                        </a:lnTo>
                        <a:lnTo>
                          <a:pt x="480" y="1681"/>
                        </a:lnTo>
                        <a:lnTo>
                          <a:pt x="961" y="1057"/>
                        </a:lnTo>
                        <a:lnTo>
                          <a:pt x="1489" y="529"/>
                        </a:lnTo>
                        <a:lnTo>
                          <a:pt x="2017" y="1"/>
                        </a:lnTo>
                        <a:lnTo>
                          <a:pt x="2017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6" name="Google Shape;4886;p77"/>
                  <p:cNvSpPr/>
                  <p:nvPr/>
                </p:nvSpPr>
                <p:spPr>
                  <a:xfrm>
                    <a:off x="4046500" y="26425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64535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7" name="Google Shape;4887;p77"/>
                  <p:cNvSpPr/>
                  <p:nvPr/>
                </p:nvSpPr>
                <p:spPr>
                  <a:xfrm>
                    <a:off x="4046500" y="26425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8" name="Google Shape;4888;p77"/>
                  <p:cNvSpPr/>
                  <p:nvPr/>
                </p:nvSpPr>
                <p:spPr>
                  <a:xfrm>
                    <a:off x="4046500" y="2643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extrusionOk="0">
                        <a:moveTo>
                          <a:pt x="1" y="0"/>
                        </a:move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4632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9" name="Google Shape;4889;p77"/>
                  <p:cNvSpPr/>
                  <p:nvPr/>
                </p:nvSpPr>
                <p:spPr>
                  <a:xfrm>
                    <a:off x="4046500" y="2643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0" name="Google Shape;4890;p77"/>
                  <p:cNvSpPr/>
                  <p:nvPr/>
                </p:nvSpPr>
                <p:spPr>
                  <a:xfrm>
                    <a:off x="4046500" y="2643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extrusionOk="0">
                        <a:moveTo>
                          <a:pt x="1" y="0"/>
                        </a:move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64535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1" name="Google Shape;4891;p77"/>
                  <p:cNvSpPr/>
                  <p:nvPr/>
                </p:nvSpPr>
                <p:spPr>
                  <a:xfrm>
                    <a:off x="4046500" y="2643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  <a:lnTo>
                          <a:pt x="1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2" name="Google Shape;4892;p77"/>
                  <p:cNvSpPr/>
                  <p:nvPr/>
                </p:nvSpPr>
                <p:spPr>
                  <a:xfrm>
                    <a:off x="3996075" y="2301575"/>
                    <a:ext cx="118900" cy="362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6" h="14505" extrusionOk="0">
                        <a:moveTo>
                          <a:pt x="4755" y="1"/>
                        </a:moveTo>
                        <a:lnTo>
                          <a:pt x="3987" y="433"/>
                        </a:lnTo>
                        <a:lnTo>
                          <a:pt x="3459" y="769"/>
                        </a:lnTo>
                        <a:lnTo>
                          <a:pt x="2930" y="1105"/>
                        </a:lnTo>
                        <a:lnTo>
                          <a:pt x="2450" y="1490"/>
                        </a:lnTo>
                        <a:lnTo>
                          <a:pt x="2066" y="1922"/>
                        </a:lnTo>
                        <a:lnTo>
                          <a:pt x="1682" y="2354"/>
                        </a:lnTo>
                        <a:lnTo>
                          <a:pt x="1346" y="2786"/>
                        </a:lnTo>
                        <a:lnTo>
                          <a:pt x="1057" y="3267"/>
                        </a:lnTo>
                        <a:lnTo>
                          <a:pt x="817" y="3699"/>
                        </a:lnTo>
                        <a:lnTo>
                          <a:pt x="625" y="4179"/>
                        </a:lnTo>
                        <a:lnTo>
                          <a:pt x="433" y="4707"/>
                        </a:lnTo>
                        <a:lnTo>
                          <a:pt x="289" y="5188"/>
                        </a:lnTo>
                        <a:lnTo>
                          <a:pt x="193" y="5716"/>
                        </a:lnTo>
                        <a:lnTo>
                          <a:pt x="49" y="6724"/>
                        </a:lnTo>
                        <a:lnTo>
                          <a:pt x="1" y="7733"/>
                        </a:lnTo>
                        <a:lnTo>
                          <a:pt x="1" y="8405"/>
                        </a:lnTo>
                        <a:lnTo>
                          <a:pt x="49" y="9030"/>
                        </a:lnTo>
                        <a:lnTo>
                          <a:pt x="241" y="10278"/>
                        </a:lnTo>
                        <a:lnTo>
                          <a:pt x="481" y="11431"/>
                        </a:lnTo>
                        <a:lnTo>
                          <a:pt x="721" y="12439"/>
                        </a:lnTo>
                        <a:lnTo>
                          <a:pt x="1009" y="13304"/>
                        </a:lnTo>
                        <a:lnTo>
                          <a:pt x="1250" y="13928"/>
                        </a:lnTo>
                        <a:lnTo>
                          <a:pt x="1490" y="14504"/>
                        </a:lnTo>
                        <a:lnTo>
                          <a:pt x="2018" y="13688"/>
                        </a:lnTo>
                        <a:lnTo>
                          <a:pt x="2018" y="13640"/>
                        </a:lnTo>
                        <a:lnTo>
                          <a:pt x="2066" y="13640"/>
                        </a:lnTo>
                        <a:lnTo>
                          <a:pt x="2066" y="13592"/>
                        </a:lnTo>
                        <a:lnTo>
                          <a:pt x="2114" y="13544"/>
                        </a:lnTo>
                        <a:lnTo>
                          <a:pt x="2114" y="13496"/>
                        </a:lnTo>
                        <a:lnTo>
                          <a:pt x="2210" y="13448"/>
                        </a:lnTo>
                        <a:lnTo>
                          <a:pt x="2210" y="13400"/>
                        </a:lnTo>
                        <a:lnTo>
                          <a:pt x="2258" y="13352"/>
                        </a:lnTo>
                        <a:lnTo>
                          <a:pt x="2258" y="13304"/>
                        </a:lnTo>
                        <a:lnTo>
                          <a:pt x="2306" y="13304"/>
                        </a:lnTo>
                        <a:lnTo>
                          <a:pt x="2306" y="13256"/>
                        </a:lnTo>
                        <a:lnTo>
                          <a:pt x="2354" y="13208"/>
                        </a:lnTo>
                        <a:lnTo>
                          <a:pt x="2834" y="12583"/>
                        </a:lnTo>
                        <a:lnTo>
                          <a:pt x="3315" y="11959"/>
                        </a:lnTo>
                        <a:lnTo>
                          <a:pt x="3843" y="11431"/>
                        </a:lnTo>
                        <a:lnTo>
                          <a:pt x="4371" y="10903"/>
                        </a:lnTo>
                        <a:lnTo>
                          <a:pt x="4131" y="9942"/>
                        </a:lnTo>
                        <a:lnTo>
                          <a:pt x="3939" y="8982"/>
                        </a:lnTo>
                        <a:lnTo>
                          <a:pt x="3795" y="8069"/>
                        </a:lnTo>
                        <a:lnTo>
                          <a:pt x="3747" y="7157"/>
                        </a:lnTo>
                        <a:lnTo>
                          <a:pt x="3699" y="6340"/>
                        </a:lnTo>
                        <a:lnTo>
                          <a:pt x="3699" y="5524"/>
                        </a:lnTo>
                        <a:lnTo>
                          <a:pt x="3747" y="4755"/>
                        </a:lnTo>
                        <a:lnTo>
                          <a:pt x="3795" y="4035"/>
                        </a:lnTo>
                        <a:lnTo>
                          <a:pt x="3987" y="2738"/>
                        </a:lnTo>
                        <a:lnTo>
                          <a:pt x="4275" y="1586"/>
                        </a:lnTo>
                        <a:lnTo>
                          <a:pt x="4515" y="673"/>
                        </a:lnTo>
                        <a:lnTo>
                          <a:pt x="4755" y="1"/>
                        </a:lnTo>
                        <a:close/>
                      </a:path>
                    </a:pathLst>
                  </a:custGeom>
                  <a:solidFill>
                    <a:srgbClr val="95BFF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3" name="Google Shape;4893;p77"/>
                  <p:cNvSpPr/>
                  <p:nvPr/>
                </p:nvSpPr>
                <p:spPr>
                  <a:xfrm>
                    <a:off x="3996075" y="2301575"/>
                    <a:ext cx="118900" cy="362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6" h="14505" fill="none" extrusionOk="0">
                        <a:moveTo>
                          <a:pt x="4755" y="1"/>
                        </a:moveTo>
                        <a:lnTo>
                          <a:pt x="4755" y="1"/>
                        </a:lnTo>
                        <a:lnTo>
                          <a:pt x="3987" y="433"/>
                        </a:lnTo>
                        <a:lnTo>
                          <a:pt x="3987" y="433"/>
                        </a:lnTo>
                        <a:lnTo>
                          <a:pt x="3987" y="433"/>
                        </a:lnTo>
                        <a:lnTo>
                          <a:pt x="3459" y="769"/>
                        </a:lnTo>
                        <a:lnTo>
                          <a:pt x="2930" y="1105"/>
                        </a:lnTo>
                        <a:lnTo>
                          <a:pt x="2450" y="1490"/>
                        </a:lnTo>
                        <a:lnTo>
                          <a:pt x="2066" y="1922"/>
                        </a:lnTo>
                        <a:lnTo>
                          <a:pt x="1682" y="2354"/>
                        </a:lnTo>
                        <a:lnTo>
                          <a:pt x="1346" y="2786"/>
                        </a:lnTo>
                        <a:lnTo>
                          <a:pt x="1057" y="3267"/>
                        </a:lnTo>
                        <a:lnTo>
                          <a:pt x="817" y="3699"/>
                        </a:lnTo>
                        <a:lnTo>
                          <a:pt x="625" y="4179"/>
                        </a:lnTo>
                        <a:lnTo>
                          <a:pt x="433" y="4707"/>
                        </a:lnTo>
                        <a:lnTo>
                          <a:pt x="289" y="5188"/>
                        </a:lnTo>
                        <a:lnTo>
                          <a:pt x="193" y="5716"/>
                        </a:lnTo>
                        <a:lnTo>
                          <a:pt x="49" y="6724"/>
                        </a:lnTo>
                        <a:lnTo>
                          <a:pt x="1" y="7733"/>
                        </a:lnTo>
                        <a:lnTo>
                          <a:pt x="1" y="7733"/>
                        </a:lnTo>
                        <a:lnTo>
                          <a:pt x="1" y="8405"/>
                        </a:lnTo>
                        <a:lnTo>
                          <a:pt x="49" y="9030"/>
                        </a:lnTo>
                        <a:lnTo>
                          <a:pt x="241" y="10278"/>
                        </a:lnTo>
                        <a:lnTo>
                          <a:pt x="481" y="11431"/>
                        </a:lnTo>
                        <a:lnTo>
                          <a:pt x="721" y="12439"/>
                        </a:lnTo>
                        <a:lnTo>
                          <a:pt x="1009" y="13304"/>
                        </a:lnTo>
                        <a:lnTo>
                          <a:pt x="1250" y="13928"/>
                        </a:lnTo>
                        <a:lnTo>
                          <a:pt x="1490" y="14504"/>
                        </a:lnTo>
                        <a:lnTo>
                          <a:pt x="2018" y="13688"/>
                        </a:lnTo>
                        <a:lnTo>
                          <a:pt x="2018" y="13688"/>
                        </a:lnTo>
                        <a:lnTo>
                          <a:pt x="2018" y="13688"/>
                        </a:lnTo>
                        <a:lnTo>
                          <a:pt x="2018" y="13688"/>
                        </a:lnTo>
                        <a:lnTo>
                          <a:pt x="2018" y="13688"/>
                        </a:lnTo>
                        <a:lnTo>
                          <a:pt x="2018" y="13640"/>
                        </a:lnTo>
                        <a:lnTo>
                          <a:pt x="2018" y="13640"/>
                        </a:lnTo>
                        <a:lnTo>
                          <a:pt x="2018" y="13640"/>
                        </a:lnTo>
                        <a:lnTo>
                          <a:pt x="2018" y="13640"/>
                        </a:lnTo>
                        <a:lnTo>
                          <a:pt x="2066" y="13640"/>
                        </a:lnTo>
                        <a:lnTo>
                          <a:pt x="2066" y="13640"/>
                        </a:lnTo>
                        <a:lnTo>
                          <a:pt x="2066" y="13640"/>
                        </a:lnTo>
                        <a:lnTo>
                          <a:pt x="2066" y="13640"/>
                        </a:lnTo>
                        <a:lnTo>
                          <a:pt x="2066" y="13592"/>
                        </a:lnTo>
                        <a:lnTo>
                          <a:pt x="2066" y="13592"/>
                        </a:lnTo>
                        <a:lnTo>
                          <a:pt x="2066" y="13592"/>
                        </a:lnTo>
                        <a:lnTo>
                          <a:pt x="2066" y="13592"/>
                        </a:lnTo>
                        <a:lnTo>
                          <a:pt x="2114" y="13544"/>
                        </a:lnTo>
                        <a:lnTo>
                          <a:pt x="2114" y="13544"/>
                        </a:lnTo>
                        <a:lnTo>
                          <a:pt x="2114" y="13544"/>
                        </a:lnTo>
                        <a:lnTo>
                          <a:pt x="2114" y="13544"/>
                        </a:lnTo>
                        <a:lnTo>
                          <a:pt x="2114" y="13544"/>
                        </a:lnTo>
                        <a:lnTo>
                          <a:pt x="2114" y="13544"/>
                        </a:lnTo>
                        <a:lnTo>
                          <a:pt x="2114" y="13544"/>
                        </a:lnTo>
                        <a:lnTo>
                          <a:pt x="2114" y="13544"/>
                        </a:lnTo>
                        <a:lnTo>
                          <a:pt x="2114" y="13496"/>
                        </a:lnTo>
                        <a:lnTo>
                          <a:pt x="2114" y="13496"/>
                        </a:lnTo>
                        <a:lnTo>
                          <a:pt x="2114" y="13496"/>
                        </a:lnTo>
                        <a:lnTo>
                          <a:pt x="2114" y="13496"/>
                        </a:lnTo>
                        <a:lnTo>
                          <a:pt x="2210" y="13448"/>
                        </a:lnTo>
                        <a:lnTo>
                          <a:pt x="2210" y="13448"/>
                        </a:lnTo>
                        <a:lnTo>
                          <a:pt x="2210" y="13448"/>
                        </a:lnTo>
                        <a:lnTo>
                          <a:pt x="2210" y="13448"/>
                        </a:lnTo>
                        <a:lnTo>
                          <a:pt x="2210" y="13400"/>
                        </a:lnTo>
                        <a:lnTo>
                          <a:pt x="2210" y="13400"/>
                        </a:lnTo>
                        <a:lnTo>
                          <a:pt x="2210" y="13400"/>
                        </a:lnTo>
                        <a:lnTo>
                          <a:pt x="2210" y="13400"/>
                        </a:lnTo>
                        <a:lnTo>
                          <a:pt x="2210" y="13400"/>
                        </a:lnTo>
                        <a:lnTo>
                          <a:pt x="2210" y="13400"/>
                        </a:lnTo>
                        <a:lnTo>
                          <a:pt x="2210" y="13400"/>
                        </a:lnTo>
                        <a:lnTo>
                          <a:pt x="2258" y="13352"/>
                        </a:lnTo>
                        <a:lnTo>
                          <a:pt x="2258" y="13352"/>
                        </a:lnTo>
                        <a:lnTo>
                          <a:pt x="2258" y="13352"/>
                        </a:lnTo>
                        <a:lnTo>
                          <a:pt x="2258" y="13352"/>
                        </a:lnTo>
                        <a:lnTo>
                          <a:pt x="2258" y="13352"/>
                        </a:lnTo>
                        <a:lnTo>
                          <a:pt x="2258" y="13352"/>
                        </a:lnTo>
                        <a:lnTo>
                          <a:pt x="2258" y="13304"/>
                        </a:lnTo>
                        <a:lnTo>
                          <a:pt x="2258" y="13304"/>
                        </a:lnTo>
                        <a:lnTo>
                          <a:pt x="2258" y="13304"/>
                        </a:lnTo>
                        <a:lnTo>
                          <a:pt x="2258" y="13304"/>
                        </a:lnTo>
                        <a:lnTo>
                          <a:pt x="2258" y="13304"/>
                        </a:lnTo>
                        <a:lnTo>
                          <a:pt x="2258" y="13304"/>
                        </a:lnTo>
                        <a:lnTo>
                          <a:pt x="2306" y="13304"/>
                        </a:lnTo>
                        <a:lnTo>
                          <a:pt x="2306" y="13304"/>
                        </a:lnTo>
                        <a:lnTo>
                          <a:pt x="2306" y="13256"/>
                        </a:lnTo>
                        <a:lnTo>
                          <a:pt x="2306" y="13256"/>
                        </a:lnTo>
                        <a:lnTo>
                          <a:pt x="2306" y="13256"/>
                        </a:lnTo>
                        <a:lnTo>
                          <a:pt x="2306" y="13256"/>
                        </a:lnTo>
                        <a:lnTo>
                          <a:pt x="2306" y="13256"/>
                        </a:lnTo>
                        <a:lnTo>
                          <a:pt x="2306" y="13256"/>
                        </a:lnTo>
                        <a:lnTo>
                          <a:pt x="2306" y="13256"/>
                        </a:lnTo>
                        <a:lnTo>
                          <a:pt x="2306" y="13256"/>
                        </a:lnTo>
                        <a:lnTo>
                          <a:pt x="2354" y="13208"/>
                        </a:lnTo>
                        <a:lnTo>
                          <a:pt x="2354" y="13208"/>
                        </a:lnTo>
                        <a:lnTo>
                          <a:pt x="2354" y="13208"/>
                        </a:lnTo>
                        <a:lnTo>
                          <a:pt x="2354" y="13208"/>
                        </a:lnTo>
                        <a:lnTo>
                          <a:pt x="2354" y="13208"/>
                        </a:lnTo>
                        <a:lnTo>
                          <a:pt x="2354" y="13208"/>
                        </a:lnTo>
                        <a:lnTo>
                          <a:pt x="2354" y="13208"/>
                        </a:lnTo>
                        <a:lnTo>
                          <a:pt x="2354" y="13208"/>
                        </a:lnTo>
                        <a:lnTo>
                          <a:pt x="2834" y="12583"/>
                        </a:lnTo>
                        <a:lnTo>
                          <a:pt x="3315" y="11959"/>
                        </a:lnTo>
                        <a:lnTo>
                          <a:pt x="3843" y="11431"/>
                        </a:lnTo>
                        <a:lnTo>
                          <a:pt x="4371" y="10903"/>
                        </a:lnTo>
                        <a:lnTo>
                          <a:pt x="4371" y="10903"/>
                        </a:lnTo>
                        <a:lnTo>
                          <a:pt x="4131" y="9942"/>
                        </a:lnTo>
                        <a:lnTo>
                          <a:pt x="3939" y="8982"/>
                        </a:lnTo>
                        <a:lnTo>
                          <a:pt x="3795" y="8069"/>
                        </a:lnTo>
                        <a:lnTo>
                          <a:pt x="3747" y="7157"/>
                        </a:lnTo>
                        <a:lnTo>
                          <a:pt x="3699" y="6340"/>
                        </a:lnTo>
                        <a:lnTo>
                          <a:pt x="3699" y="5524"/>
                        </a:lnTo>
                        <a:lnTo>
                          <a:pt x="3747" y="4755"/>
                        </a:lnTo>
                        <a:lnTo>
                          <a:pt x="3795" y="4035"/>
                        </a:lnTo>
                        <a:lnTo>
                          <a:pt x="3987" y="2738"/>
                        </a:lnTo>
                        <a:lnTo>
                          <a:pt x="4275" y="1586"/>
                        </a:lnTo>
                        <a:lnTo>
                          <a:pt x="4515" y="673"/>
                        </a:lnTo>
                        <a:lnTo>
                          <a:pt x="4755" y="1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4" name="Google Shape;4894;p77"/>
                  <p:cNvSpPr/>
                  <p:nvPr/>
                </p:nvSpPr>
                <p:spPr>
                  <a:xfrm>
                    <a:off x="4211000" y="2398825"/>
                    <a:ext cx="196925" cy="98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7" h="3939" extrusionOk="0">
                        <a:moveTo>
                          <a:pt x="5715" y="1"/>
                        </a:moveTo>
                        <a:lnTo>
                          <a:pt x="5091" y="49"/>
                        </a:lnTo>
                        <a:lnTo>
                          <a:pt x="4515" y="145"/>
                        </a:lnTo>
                        <a:lnTo>
                          <a:pt x="3890" y="289"/>
                        </a:lnTo>
                        <a:lnTo>
                          <a:pt x="3314" y="433"/>
                        </a:lnTo>
                        <a:lnTo>
                          <a:pt x="2258" y="817"/>
                        </a:lnTo>
                        <a:lnTo>
                          <a:pt x="1345" y="1250"/>
                        </a:lnTo>
                        <a:lnTo>
                          <a:pt x="625" y="1586"/>
                        </a:lnTo>
                        <a:lnTo>
                          <a:pt x="0" y="1970"/>
                        </a:lnTo>
                        <a:lnTo>
                          <a:pt x="385" y="3939"/>
                        </a:lnTo>
                        <a:lnTo>
                          <a:pt x="1153" y="3603"/>
                        </a:lnTo>
                        <a:lnTo>
                          <a:pt x="2017" y="3267"/>
                        </a:lnTo>
                        <a:lnTo>
                          <a:pt x="2882" y="2978"/>
                        </a:lnTo>
                        <a:lnTo>
                          <a:pt x="3794" y="2738"/>
                        </a:lnTo>
                        <a:lnTo>
                          <a:pt x="5571" y="2306"/>
                        </a:lnTo>
                        <a:lnTo>
                          <a:pt x="7012" y="2066"/>
                        </a:lnTo>
                        <a:lnTo>
                          <a:pt x="7204" y="2018"/>
                        </a:lnTo>
                        <a:lnTo>
                          <a:pt x="7396" y="1922"/>
                        </a:lnTo>
                        <a:lnTo>
                          <a:pt x="7540" y="1778"/>
                        </a:lnTo>
                        <a:lnTo>
                          <a:pt x="7684" y="1634"/>
                        </a:lnTo>
                        <a:lnTo>
                          <a:pt x="7781" y="1490"/>
                        </a:lnTo>
                        <a:lnTo>
                          <a:pt x="7829" y="1298"/>
                        </a:lnTo>
                        <a:lnTo>
                          <a:pt x="7877" y="1105"/>
                        </a:lnTo>
                        <a:lnTo>
                          <a:pt x="7877" y="865"/>
                        </a:lnTo>
                        <a:lnTo>
                          <a:pt x="7732" y="577"/>
                        </a:lnTo>
                        <a:lnTo>
                          <a:pt x="7540" y="289"/>
                        </a:lnTo>
                        <a:lnTo>
                          <a:pt x="7300" y="97"/>
                        </a:lnTo>
                        <a:lnTo>
                          <a:pt x="6964" y="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5" name="Google Shape;4895;p77"/>
                  <p:cNvSpPr/>
                  <p:nvPr/>
                </p:nvSpPr>
                <p:spPr>
                  <a:xfrm>
                    <a:off x="4422300" y="2338800"/>
                    <a:ext cx="145300" cy="126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2" h="5044" extrusionOk="0">
                        <a:moveTo>
                          <a:pt x="3363" y="1"/>
                        </a:moveTo>
                        <a:lnTo>
                          <a:pt x="3123" y="145"/>
                        </a:lnTo>
                        <a:lnTo>
                          <a:pt x="2834" y="337"/>
                        </a:lnTo>
                        <a:lnTo>
                          <a:pt x="2498" y="625"/>
                        </a:lnTo>
                        <a:lnTo>
                          <a:pt x="2210" y="961"/>
                        </a:lnTo>
                        <a:lnTo>
                          <a:pt x="1922" y="1345"/>
                        </a:lnTo>
                        <a:lnTo>
                          <a:pt x="1298" y="2162"/>
                        </a:lnTo>
                        <a:lnTo>
                          <a:pt x="769" y="2978"/>
                        </a:lnTo>
                        <a:lnTo>
                          <a:pt x="385" y="3699"/>
                        </a:lnTo>
                        <a:lnTo>
                          <a:pt x="1" y="4419"/>
                        </a:lnTo>
                        <a:lnTo>
                          <a:pt x="4179" y="5043"/>
                        </a:lnTo>
                        <a:lnTo>
                          <a:pt x="4515" y="4707"/>
                        </a:lnTo>
                        <a:lnTo>
                          <a:pt x="4899" y="4323"/>
                        </a:lnTo>
                        <a:lnTo>
                          <a:pt x="5284" y="3891"/>
                        </a:lnTo>
                        <a:lnTo>
                          <a:pt x="5572" y="3362"/>
                        </a:lnTo>
                        <a:lnTo>
                          <a:pt x="5716" y="3122"/>
                        </a:lnTo>
                        <a:lnTo>
                          <a:pt x="5812" y="2882"/>
                        </a:lnTo>
                        <a:lnTo>
                          <a:pt x="5812" y="2642"/>
                        </a:lnTo>
                        <a:lnTo>
                          <a:pt x="5764" y="2402"/>
                        </a:lnTo>
                        <a:lnTo>
                          <a:pt x="5668" y="2210"/>
                        </a:lnTo>
                        <a:lnTo>
                          <a:pt x="5524" y="2018"/>
                        </a:lnTo>
                        <a:lnTo>
                          <a:pt x="5284" y="1874"/>
                        </a:lnTo>
                        <a:lnTo>
                          <a:pt x="5044" y="1778"/>
                        </a:lnTo>
                        <a:lnTo>
                          <a:pt x="4803" y="1730"/>
                        </a:lnTo>
                        <a:lnTo>
                          <a:pt x="4563" y="1730"/>
                        </a:lnTo>
                        <a:lnTo>
                          <a:pt x="4035" y="1778"/>
                        </a:lnTo>
                        <a:lnTo>
                          <a:pt x="3555" y="1874"/>
                        </a:lnTo>
                        <a:lnTo>
                          <a:pt x="3123" y="2066"/>
                        </a:lnTo>
                        <a:lnTo>
                          <a:pt x="2786" y="2258"/>
                        </a:lnTo>
                        <a:lnTo>
                          <a:pt x="2498" y="2450"/>
                        </a:lnTo>
                        <a:lnTo>
                          <a:pt x="2498" y="2450"/>
                        </a:lnTo>
                        <a:lnTo>
                          <a:pt x="2834" y="2066"/>
                        </a:lnTo>
                        <a:lnTo>
                          <a:pt x="3171" y="1682"/>
                        </a:lnTo>
                        <a:lnTo>
                          <a:pt x="3555" y="1249"/>
                        </a:lnTo>
                        <a:lnTo>
                          <a:pt x="3843" y="817"/>
                        </a:lnTo>
                        <a:lnTo>
                          <a:pt x="3939" y="577"/>
                        </a:lnTo>
                        <a:lnTo>
                          <a:pt x="3987" y="433"/>
                        </a:lnTo>
                        <a:lnTo>
                          <a:pt x="4035" y="241"/>
                        </a:lnTo>
                        <a:lnTo>
                          <a:pt x="3939" y="97"/>
                        </a:lnTo>
                        <a:lnTo>
                          <a:pt x="3843" y="49"/>
                        </a:lnTo>
                        <a:lnTo>
                          <a:pt x="3651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4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/>
                                        <p:tgtEl>
                                          <p:spTgt spid="4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0"/>
                                        <p:tgtEl>
                                          <p:spTgt spid="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" name="Google Shape;6461;p102"/>
          <p:cNvSpPr txBox="1">
            <a:spLocks noGrp="1"/>
          </p:cNvSpPr>
          <p:nvPr>
            <p:ph type="title"/>
          </p:nvPr>
        </p:nvSpPr>
        <p:spPr>
          <a:xfrm>
            <a:off x="673236" y="1339820"/>
            <a:ext cx="5538600" cy="23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dirty="0"/>
              <a:t>Важно придерживаться следующих правил:</a:t>
            </a:r>
            <a:endParaRPr sz="5400" dirty="0"/>
          </a:p>
        </p:txBody>
      </p:sp>
      <p:grpSp>
        <p:nvGrpSpPr>
          <p:cNvPr id="6462" name="Google Shape;6462;p102"/>
          <p:cNvGrpSpPr/>
          <p:nvPr/>
        </p:nvGrpSpPr>
        <p:grpSpPr>
          <a:xfrm>
            <a:off x="4343912" y="3871975"/>
            <a:ext cx="475779" cy="475800"/>
            <a:chOff x="1460350" y="2402425"/>
            <a:chExt cx="208950" cy="208950"/>
          </a:xfrm>
        </p:grpSpPr>
        <p:sp>
          <p:nvSpPr>
            <p:cNvPr id="6463" name="Google Shape;6463;p10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102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10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10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102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102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102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102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102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10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10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102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102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10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102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102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10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10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102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102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10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102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10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102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10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10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102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102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chemeClr val="dk1">
                <a:alpha val="33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91" name="Google Shape;6491;p102"/>
          <p:cNvGrpSpPr/>
          <p:nvPr/>
        </p:nvGrpSpPr>
        <p:grpSpPr>
          <a:xfrm>
            <a:off x="6274963" y="1612850"/>
            <a:ext cx="2397777" cy="3104274"/>
            <a:chOff x="6274963" y="1612850"/>
            <a:chExt cx="2397777" cy="3104274"/>
          </a:xfrm>
        </p:grpSpPr>
        <p:sp>
          <p:nvSpPr>
            <p:cNvPr id="6492" name="Google Shape;6492;p102"/>
            <p:cNvSpPr/>
            <p:nvPr/>
          </p:nvSpPr>
          <p:spPr>
            <a:xfrm>
              <a:off x="6274963" y="3267141"/>
              <a:ext cx="351220" cy="309464"/>
            </a:xfrm>
            <a:custGeom>
              <a:avLst/>
              <a:gdLst/>
              <a:ahLst/>
              <a:cxnLst/>
              <a:rect l="l" t="t" r="r" b="b"/>
              <a:pathLst>
                <a:path w="2515" h="2216" extrusionOk="0">
                  <a:moveTo>
                    <a:pt x="757" y="1"/>
                  </a:moveTo>
                  <a:cubicBezTo>
                    <a:pt x="675" y="1"/>
                    <a:pt x="620" y="20"/>
                    <a:pt x="615" y="69"/>
                  </a:cubicBezTo>
                  <a:cubicBezTo>
                    <a:pt x="596" y="232"/>
                    <a:pt x="937" y="387"/>
                    <a:pt x="1119" y="465"/>
                  </a:cubicBezTo>
                  <a:cubicBezTo>
                    <a:pt x="1080" y="510"/>
                    <a:pt x="1054" y="561"/>
                    <a:pt x="1035" y="620"/>
                  </a:cubicBezTo>
                  <a:cubicBezTo>
                    <a:pt x="770" y="683"/>
                    <a:pt x="0" y="891"/>
                    <a:pt x="111" y="1000"/>
                  </a:cubicBezTo>
                  <a:cubicBezTo>
                    <a:pt x="147" y="1034"/>
                    <a:pt x="228" y="1046"/>
                    <a:pt x="329" y="1046"/>
                  </a:cubicBezTo>
                  <a:cubicBezTo>
                    <a:pt x="569" y="1046"/>
                    <a:pt x="916" y="975"/>
                    <a:pt x="1002" y="961"/>
                  </a:cubicBezTo>
                  <a:lnTo>
                    <a:pt x="1002" y="961"/>
                  </a:lnTo>
                  <a:cubicBezTo>
                    <a:pt x="867" y="1032"/>
                    <a:pt x="59" y="1434"/>
                    <a:pt x="201" y="1563"/>
                  </a:cubicBezTo>
                  <a:cubicBezTo>
                    <a:pt x="229" y="1588"/>
                    <a:pt x="277" y="1599"/>
                    <a:pt x="339" y="1599"/>
                  </a:cubicBezTo>
                  <a:cubicBezTo>
                    <a:pt x="617" y="1599"/>
                    <a:pt x="1151" y="1381"/>
                    <a:pt x="1151" y="1381"/>
                  </a:cubicBezTo>
                  <a:lnTo>
                    <a:pt x="1151" y="1381"/>
                  </a:lnTo>
                  <a:cubicBezTo>
                    <a:pt x="1151" y="1381"/>
                    <a:pt x="415" y="1866"/>
                    <a:pt x="557" y="1963"/>
                  </a:cubicBezTo>
                  <a:cubicBezTo>
                    <a:pt x="571" y="1971"/>
                    <a:pt x="588" y="1975"/>
                    <a:pt x="609" y="1975"/>
                  </a:cubicBezTo>
                  <a:cubicBezTo>
                    <a:pt x="795" y="1975"/>
                    <a:pt x="1237" y="1667"/>
                    <a:pt x="1306" y="1620"/>
                  </a:cubicBezTo>
                  <a:lnTo>
                    <a:pt x="1306" y="1628"/>
                  </a:lnTo>
                  <a:cubicBezTo>
                    <a:pt x="1255" y="1691"/>
                    <a:pt x="925" y="2138"/>
                    <a:pt x="1041" y="2209"/>
                  </a:cubicBezTo>
                  <a:cubicBezTo>
                    <a:pt x="1047" y="2213"/>
                    <a:pt x="1055" y="2215"/>
                    <a:pt x="1064" y="2215"/>
                  </a:cubicBezTo>
                  <a:cubicBezTo>
                    <a:pt x="1167" y="2215"/>
                    <a:pt x="1432" y="1967"/>
                    <a:pt x="1604" y="1795"/>
                  </a:cubicBezTo>
                  <a:cubicBezTo>
                    <a:pt x="1656" y="1808"/>
                    <a:pt x="1709" y="1815"/>
                    <a:pt x="1763" y="1815"/>
                  </a:cubicBezTo>
                  <a:cubicBezTo>
                    <a:pt x="1842" y="1815"/>
                    <a:pt x="1923" y="1800"/>
                    <a:pt x="2004" y="1769"/>
                  </a:cubicBezTo>
                  <a:cubicBezTo>
                    <a:pt x="2347" y="1646"/>
                    <a:pt x="2514" y="1265"/>
                    <a:pt x="2392" y="922"/>
                  </a:cubicBezTo>
                  <a:lnTo>
                    <a:pt x="2276" y="612"/>
                  </a:lnTo>
                  <a:cubicBezTo>
                    <a:pt x="2173" y="346"/>
                    <a:pt x="1922" y="184"/>
                    <a:pt x="1656" y="184"/>
                  </a:cubicBezTo>
                  <a:cubicBezTo>
                    <a:pt x="1619" y="184"/>
                    <a:pt x="1582" y="187"/>
                    <a:pt x="1545" y="193"/>
                  </a:cubicBezTo>
                  <a:cubicBezTo>
                    <a:pt x="1412" y="145"/>
                    <a:pt x="984" y="1"/>
                    <a:pt x="757" y="1"/>
                  </a:cubicBez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102"/>
            <p:cNvSpPr/>
            <p:nvPr/>
          </p:nvSpPr>
          <p:spPr>
            <a:xfrm>
              <a:off x="6522281" y="3090065"/>
              <a:ext cx="923226" cy="368257"/>
            </a:xfrm>
            <a:custGeom>
              <a:avLst/>
              <a:gdLst/>
              <a:ahLst/>
              <a:cxnLst/>
              <a:rect l="l" t="t" r="r" b="b"/>
              <a:pathLst>
                <a:path w="6611" h="2637" extrusionOk="0">
                  <a:moveTo>
                    <a:pt x="6610" y="0"/>
                  </a:moveTo>
                  <a:cubicBezTo>
                    <a:pt x="6610" y="0"/>
                    <a:pt x="1894" y="576"/>
                    <a:pt x="1" y="1745"/>
                  </a:cubicBezTo>
                  <a:lnTo>
                    <a:pt x="246" y="2637"/>
                  </a:lnTo>
                  <a:lnTo>
                    <a:pt x="6100" y="1784"/>
                  </a:lnTo>
                  <a:lnTo>
                    <a:pt x="6610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102"/>
            <p:cNvSpPr/>
            <p:nvPr/>
          </p:nvSpPr>
          <p:spPr>
            <a:xfrm>
              <a:off x="6984240" y="3388636"/>
              <a:ext cx="48877" cy="7401"/>
            </a:xfrm>
            <a:custGeom>
              <a:avLst/>
              <a:gdLst/>
              <a:ahLst/>
              <a:cxnLst/>
              <a:rect l="l" t="t" r="r" b="b"/>
              <a:pathLst>
                <a:path w="350" h="53" extrusionOk="0">
                  <a:moveTo>
                    <a:pt x="349" y="1"/>
                  </a:moveTo>
                  <a:lnTo>
                    <a:pt x="0" y="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4B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102"/>
            <p:cNvSpPr/>
            <p:nvPr/>
          </p:nvSpPr>
          <p:spPr>
            <a:xfrm>
              <a:off x="6964549" y="3112549"/>
              <a:ext cx="371748" cy="283489"/>
            </a:xfrm>
            <a:custGeom>
              <a:avLst/>
              <a:gdLst/>
              <a:ahLst/>
              <a:cxnLst/>
              <a:rect l="l" t="t" r="r" b="b"/>
              <a:pathLst>
                <a:path w="2662" h="2030" extrusionOk="0">
                  <a:moveTo>
                    <a:pt x="2339" y="1"/>
                  </a:moveTo>
                  <a:cubicBezTo>
                    <a:pt x="1706" y="104"/>
                    <a:pt x="859" y="260"/>
                    <a:pt x="0" y="460"/>
                  </a:cubicBezTo>
                  <a:lnTo>
                    <a:pt x="141" y="2029"/>
                  </a:lnTo>
                  <a:lnTo>
                    <a:pt x="490" y="1978"/>
                  </a:lnTo>
                  <a:lnTo>
                    <a:pt x="1939" y="1772"/>
                  </a:lnTo>
                  <a:cubicBezTo>
                    <a:pt x="2106" y="1106"/>
                    <a:pt x="2333" y="472"/>
                    <a:pt x="2662" y="1"/>
                  </a:cubicBez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102"/>
            <p:cNvSpPr/>
            <p:nvPr/>
          </p:nvSpPr>
          <p:spPr>
            <a:xfrm>
              <a:off x="7007841" y="3061297"/>
              <a:ext cx="416017" cy="345494"/>
            </a:xfrm>
            <a:custGeom>
              <a:avLst/>
              <a:gdLst/>
              <a:ahLst/>
              <a:cxnLst/>
              <a:rect l="l" t="t" r="r" b="b"/>
              <a:pathLst>
                <a:path w="2979" h="2474" extrusionOk="0">
                  <a:moveTo>
                    <a:pt x="2978" y="0"/>
                  </a:moveTo>
                  <a:cubicBezTo>
                    <a:pt x="2978" y="0"/>
                    <a:pt x="872" y="25"/>
                    <a:pt x="1" y="400"/>
                  </a:cubicBezTo>
                  <a:lnTo>
                    <a:pt x="201" y="2474"/>
                  </a:lnTo>
                  <a:lnTo>
                    <a:pt x="2274" y="2326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102"/>
            <p:cNvSpPr/>
            <p:nvPr/>
          </p:nvSpPr>
          <p:spPr>
            <a:xfrm>
              <a:off x="8318168" y="3474241"/>
              <a:ext cx="354571" cy="297594"/>
            </a:xfrm>
            <a:custGeom>
              <a:avLst/>
              <a:gdLst/>
              <a:ahLst/>
              <a:cxnLst/>
              <a:rect l="l" t="t" r="r" b="b"/>
              <a:pathLst>
                <a:path w="2539" h="2131" extrusionOk="0">
                  <a:moveTo>
                    <a:pt x="937" y="1"/>
                  </a:moveTo>
                  <a:cubicBezTo>
                    <a:pt x="721" y="1"/>
                    <a:pt x="512" y="106"/>
                    <a:pt x="388" y="300"/>
                  </a:cubicBezTo>
                  <a:lnTo>
                    <a:pt x="206" y="571"/>
                  </a:lnTo>
                  <a:cubicBezTo>
                    <a:pt x="0" y="874"/>
                    <a:pt x="84" y="1281"/>
                    <a:pt x="388" y="1488"/>
                  </a:cubicBezTo>
                  <a:cubicBezTo>
                    <a:pt x="504" y="1565"/>
                    <a:pt x="639" y="1598"/>
                    <a:pt x="768" y="1598"/>
                  </a:cubicBezTo>
                  <a:cubicBezTo>
                    <a:pt x="904" y="1814"/>
                    <a:pt x="1116" y="2130"/>
                    <a:pt x="1214" y="2130"/>
                  </a:cubicBezTo>
                  <a:cubicBezTo>
                    <a:pt x="1218" y="2130"/>
                    <a:pt x="1223" y="2130"/>
                    <a:pt x="1227" y="2128"/>
                  </a:cubicBezTo>
                  <a:cubicBezTo>
                    <a:pt x="1357" y="2083"/>
                    <a:pt x="1137" y="1579"/>
                    <a:pt x="1098" y="1502"/>
                  </a:cubicBezTo>
                  <a:lnTo>
                    <a:pt x="1104" y="1502"/>
                  </a:lnTo>
                  <a:cubicBezTo>
                    <a:pt x="1160" y="1562"/>
                    <a:pt x="1558" y="2002"/>
                    <a:pt x="1726" y="2002"/>
                  </a:cubicBezTo>
                  <a:cubicBezTo>
                    <a:pt x="1735" y="2002"/>
                    <a:pt x="1743" y="2001"/>
                    <a:pt x="1751" y="1998"/>
                  </a:cubicBezTo>
                  <a:cubicBezTo>
                    <a:pt x="1912" y="1941"/>
                    <a:pt x="1304" y="1300"/>
                    <a:pt x="1304" y="1300"/>
                  </a:cubicBezTo>
                  <a:lnTo>
                    <a:pt x="1304" y="1300"/>
                  </a:lnTo>
                  <a:cubicBezTo>
                    <a:pt x="1304" y="1300"/>
                    <a:pt x="1875" y="1702"/>
                    <a:pt x="2123" y="1702"/>
                  </a:cubicBezTo>
                  <a:cubicBezTo>
                    <a:pt x="2149" y="1702"/>
                    <a:pt x="2172" y="1698"/>
                    <a:pt x="2190" y="1688"/>
                  </a:cubicBezTo>
                  <a:cubicBezTo>
                    <a:pt x="2357" y="1598"/>
                    <a:pt x="1659" y="1022"/>
                    <a:pt x="1543" y="926"/>
                  </a:cubicBezTo>
                  <a:lnTo>
                    <a:pt x="1543" y="920"/>
                  </a:lnTo>
                  <a:cubicBezTo>
                    <a:pt x="1643" y="964"/>
                    <a:pt x="2100" y="1177"/>
                    <a:pt x="2319" y="1177"/>
                  </a:cubicBezTo>
                  <a:cubicBezTo>
                    <a:pt x="2354" y="1177"/>
                    <a:pt x="2383" y="1171"/>
                    <a:pt x="2404" y="1159"/>
                  </a:cubicBezTo>
                  <a:cubicBezTo>
                    <a:pt x="2539" y="1081"/>
                    <a:pt x="1835" y="706"/>
                    <a:pt x="1596" y="584"/>
                  </a:cubicBezTo>
                  <a:cubicBezTo>
                    <a:pt x="1582" y="525"/>
                    <a:pt x="1569" y="467"/>
                    <a:pt x="1551" y="408"/>
                  </a:cubicBezTo>
                  <a:cubicBezTo>
                    <a:pt x="1737" y="383"/>
                    <a:pt x="2106" y="306"/>
                    <a:pt x="2125" y="145"/>
                  </a:cubicBezTo>
                  <a:cubicBezTo>
                    <a:pt x="2138" y="48"/>
                    <a:pt x="1939" y="21"/>
                    <a:pt x="1717" y="21"/>
                  </a:cubicBezTo>
                  <a:cubicBezTo>
                    <a:pt x="1511" y="21"/>
                    <a:pt x="1285" y="44"/>
                    <a:pt x="1194" y="53"/>
                  </a:cubicBezTo>
                  <a:cubicBezTo>
                    <a:pt x="1111" y="18"/>
                    <a:pt x="1023" y="1"/>
                    <a:pt x="937" y="1"/>
                  </a:cubicBez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102"/>
            <p:cNvSpPr/>
            <p:nvPr/>
          </p:nvSpPr>
          <p:spPr>
            <a:xfrm>
              <a:off x="7462678" y="3083222"/>
              <a:ext cx="982717" cy="542959"/>
            </a:xfrm>
            <a:custGeom>
              <a:avLst/>
              <a:gdLst/>
              <a:ahLst/>
              <a:cxnLst/>
              <a:rect l="l" t="t" r="r" b="b"/>
              <a:pathLst>
                <a:path w="7037" h="3888" extrusionOk="0">
                  <a:moveTo>
                    <a:pt x="1209" y="1"/>
                  </a:moveTo>
                  <a:cubicBezTo>
                    <a:pt x="568" y="1"/>
                    <a:pt x="0" y="536"/>
                    <a:pt x="31" y="1239"/>
                  </a:cubicBezTo>
                  <a:lnTo>
                    <a:pt x="6597" y="3888"/>
                  </a:lnTo>
                  <a:lnTo>
                    <a:pt x="7036" y="3073"/>
                  </a:lnTo>
                  <a:cubicBezTo>
                    <a:pt x="6028" y="2078"/>
                    <a:pt x="3437" y="857"/>
                    <a:pt x="1680" y="100"/>
                  </a:cubicBezTo>
                  <a:cubicBezTo>
                    <a:pt x="1523" y="32"/>
                    <a:pt x="1364" y="1"/>
                    <a:pt x="1209" y="1"/>
                  </a:cubicBez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102"/>
            <p:cNvSpPr/>
            <p:nvPr/>
          </p:nvSpPr>
          <p:spPr>
            <a:xfrm>
              <a:off x="7810823" y="3394920"/>
              <a:ext cx="227629" cy="92169"/>
            </a:xfrm>
            <a:custGeom>
              <a:avLst/>
              <a:gdLst/>
              <a:ahLst/>
              <a:cxnLst/>
              <a:rect l="l" t="t" r="r" b="b"/>
              <a:pathLst>
                <a:path w="1630" h="660" extrusionOk="0">
                  <a:moveTo>
                    <a:pt x="1" y="1"/>
                  </a:moveTo>
                  <a:lnTo>
                    <a:pt x="1" y="1"/>
                  </a:lnTo>
                  <a:lnTo>
                    <a:pt x="1629" y="660"/>
                  </a:lnTo>
                  <a:close/>
                </a:path>
              </a:pathLst>
            </a:custGeom>
            <a:solidFill>
              <a:srgbClr val="F4B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102"/>
            <p:cNvSpPr/>
            <p:nvPr/>
          </p:nvSpPr>
          <p:spPr>
            <a:xfrm>
              <a:off x="7753008" y="3121626"/>
              <a:ext cx="365743" cy="365464"/>
            </a:xfrm>
            <a:custGeom>
              <a:avLst/>
              <a:gdLst/>
              <a:ahLst/>
              <a:cxnLst/>
              <a:rect l="l" t="t" r="r" b="b"/>
              <a:pathLst>
                <a:path w="2619" h="2617" extrusionOk="0">
                  <a:moveTo>
                    <a:pt x="1" y="1"/>
                  </a:moveTo>
                  <a:lnTo>
                    <a:pt x="1" y="1"/>
                  </a:lnTo>
                  <a:cubicBezTo>
                    <a:pt x="215" y="460"/>
                    <a:pt x="350" y="1182"/>
                    <a:pt x="415" y="1958"/>
                  </a:cubicBezTo>
                  <a:lnTo>
                    <a:pt x="2043" y="2617"/>
                  </a:lnTo>
                  <a:lnTo>
                    <a:pt x="2619" y="1254"/>
                  </a:lnTo>
                  <a:cubicBezTo>
                    <a:pt x="1752" y="795"/>
                    <a:pt x="815" y="356"/>
                    <a:pt x="1" y="1"/>
                  </a:cubicBez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102"/>
            <p:cNvSpPr/>
            <p:nvPr/>
          </p:nvSpPr>
          <p:spPr>
            <a:xfrm>
              <a:off x="7702595" y="3058364"/>
              <a:ext cx="353873" cy="436127"/>
            </a:xfrm>
            <a:custGeom>
              <a:avLst/>
              <a:gdLst/>
              <a:ahLst/>
              <a:cxnLst/>
              <a:rect l="l" t="t" r="r" b="b"/>
              <a:pathLst>
                <a:path w="2534" h="3123" extrusionOk="0">
                  <a:moveTo>
                    <a:pt x="1" y="1"/>
                  </a:moveTo>
                  <a:lnTo>
                    <a:pt x="305" y="2321"/>
                  </a:lnTo>
                  <a:lnTo>
                    <a:pt x="1855" y="3123"/>
                  </a:lnTo>
                  <a:cubicBezTo>
                    <a:pt x="1855" y="3123"/>
                    <a:pt x="2482" y="1068"/>
                    <a:pt x="2508" y="866"/>
                  </a:cubicBezTo>
                  <a:cubicBezTo>
                    <a:pt x="2533" y="666"/>
                    <a:pt x="1558" y="621"/>
                    <a:pt x="1558" y="621"/>
                  </a:cubicBezTo>
                  <a:cubicBezTo>
                    <a:pt x="1229" y="395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102"/>
            <p:cNvSpPr/>
            <p:nvPr/>
          </p:nvSpPr>
          <p:spPr>
            <a:xfrm>
              <a:off x="6705501" y="3843475"/>
              <a:ext cx="778968" cy="398561"/>
            </a:xfrm>
            <a:custGeom>
              <a:avLst/>
              <a:gdLst/>
              <a:ahLst/>
              <a:cxnLst/>
              <a:rect l="l" t="t" r="r" b="b"/>
              <a:pathLst>
                <a:path w="5578" h="2854" extrusionOk="0">
                  <a:moveTo>
                    <a:pt x="5577" y="1"/>
                  </a:moveTo>
                  <a:lnTo>
                    <a:pt x="3290" y="46"/>
                  </a:lnTo>
                  <a:lnTo>
                    <a:pt x="2268" y="1519"/>
                  </a:lnTo>
                  <a:lnTo>
                    <a:pt x="1305" y="388"/>
                  </a:lnTo>
                  <a:cubicBezTo>
                    <a:pt x="1305" y="388"/>
                    <a:pt x="1" y="841"/>
                    <a:pt x="7" y="1074"/>
                  </a:cubicBezTo>
                  <a:cubicBezTo>
                    <a:pt x="10" y="1135"/>
                    <a:pt x="59" y="1158"/>
                    <a:pt x="129" y="1158"/>
                  </a:cubicBezTo>
                  <a:cubicBezTo>
                    <a:pt x="324" y="1158"/>
                    <a:pt x="684" y="982"/>
                    <a:pt x="684" y="982"/>
                  </a:cubicBezTo>
                  <a:cubicBezTo>
                    <a:pt x="684" y="982"/>
                    <a:pt x="1781" y="2854"/>
                    <a:pt x="2452" y="2854"/>
                  </a:cubicBezTo>
                  <a:cubicBezTo>
                    <a:pt x="2466" y="2854"/>
                    <a:pt x="2480" y="2853"/>
                    <a:pt x="2494" y="2851"/>
                  </a:cubicBezTo>
                  <a:cubicBezTo>
                    <a:pt x="4149" y="2657"/>
                    <a:pt x="5577" y="1"/>
                    <a:pt x="5577" y="1"/>
                  </a:cubicBez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102"/>
            <p:cNvSpPr/>
            <p:nvPr/>
          </p:nvSpPr>
          <p:spPr>
            <a:xfrm>
              <a:off x="6628833" y="3847106"/>
              <a:ext cx="335858" cy="225116"/>
            </a:xfrm>
            <a:custGeom>
              <a:avLst/>
              <a:gdLst/>
              <a:ahLst/>
              <a:cxnLst/>
              <a:rect l="l" t="t" r="r" b="b"/>
              <a:pathLst>
                <a:path w="2405" h="1612" extrusionOk="0">
                  <a:moveTo>
                    <a:pt x="2124" y="1"/>
                  </a:moveTo>
                  <a:cubicBezTo>
                    <a:pt x="2022" y="1"/>
                    <a:pt x="1" y="912"/>
                    <a:pt x="78" y="1203"/>
                  </a:cubicBezTo>
                  <a:cubicBezTo>
                    <a:pt x="134" y="1428"/>
                    <a:pt x="778" y="1442"/>
                    <a:pt x="939" y="1442"/>
                  </a:cubicBezTo>
                  <a:cubicBezTo>
                    <a:pt x="963" y="1442"/>
                    <a:pt x="976" y="1442"/>
                    <a:pt x="976" y="1442"/>
                  </a:cubicBezTo>
                  <a:cubicBezTo>
                    <a:pt x="976" y="1442"/>
                    <a:pt x="1268" y="1612"/>
                    <a:pt x="1437" y="1612"/>
                  </a:cubicBezTo>
                  <a:cubicBezTo>
                    <a:pt x="1481" y="1612"/>
                    <a:pt x="1517" y="1600"/>
                    <a:pt x="1537" y="1570"/>
                  </a:cubicBezTo>
                  <a:cubicBezTo>
                    <a:pt x="1629" y="1435"/>
                    <a:pt x="1745" y="1203"/>
                    <a:pt x="1603" y="1093"/>
                  </a:cubicBezTo>
                  <a:cubicBezTo>
                    <a:pt x="1537" y="1042"/>
                    <a:pt x="1440" y="1029"/>
                    <a:pt x="1353" y="1029"/>
                  </a:cubicBezTo>
                  <a:cubicBezTo>
                    <a:pt x="1251" y="1029"/>
                    <a:pt x="1164" y="1048"/>
                    <a:pt x="1164" y="1048"/>
                  </a:cubicBezTo>
                  <a:cubicBezTo>
                    <a:pt x="1164" y="1048"/>
                    <a:pt x="2404" y="556"/>
                    <a:pt x="2390" y="472"/>
                  </a:cubicBezTo>
                  <a:cubicBezTo>
                    <a:pt x="2372" y="389"/>
                    <a:pt x="2217" y="7"/>
                    <a:pt x="2125" y="1"/>
                  </a:cubicBezTo>
                  <a:cubicBezTo>
                    <a:pt x="2125" y="1"/>
                    <a:pt x="2125" y="1"/>
                    <a:pt x="21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102"/>
            <p:cNvSpPr/>
            <p:nvPr/>
          </p:nvSpPr>
          <p:spPr>
            <a:xfrm>
              <a:off x="6628833" y="3847106"/>
              <a:ext cx="335858" cy="225116"/>
            </a:xfrm>
            <a:custGeom>
              <a:avLst/>
              <a:gdLst/>
              <a:ahLst/>
              <a:cxnLst/>
              <a:rect l="l" t="t" r="r" b="b"/>
              <a:pathLst>
                <a:path w="2405" h="1612" extrusionOk="0">
                  <a:moveTo>
                    <a:pt x="2124" y="1"/>
                  </a:moveTo>
                  <a:cubicBezTo>
                    <a:pt x="2022" y="1"/>
                    <a:pt x="1" y="912"/>
                    <a:pt x="78" y="1203"/>
                  </a:cubicBezTo>
                  <a:cubicBezTo>
                    <a:pt x="134" y="1428"/>
                    <a:pt x="778" y="1442"/>
                    <a:pt x="939" y="1442"/>
                  </a:cubicBezTo>
                  <a:cubicBezTo>
                    <a:pt x="963" y="1442"/>
                    <a:pt x="976" y="1442"/>
                    <a:pt x="976" y="1442"/>
                  </a:cubicBezTo>
                  <a:cubicBezTo>
                    <a:pt x="976" y="1442"/>
                    <a:pt x="1268" y="1612"/>
                    <a:pt x="1437" y="1612"/>
                  </a:cubicBezTo>
                  <a:cubicBezTo>
                    <a:pt x="1481" y="1612"/>
                    <a:pt x="1517" y="1600"/>
                    <a:pt x="1537" y="1570"/>
                  </a:cubicBezTo>
                  <a:cubicBezTo>
                    <a:pt x="1629" y="1435"/>
                    <a:pt x="1745" y="1203"/>
                    <a:pt x="1603" y="1093"/>
                  </a:cubicBezTo>
                  <a:cubicBezTo>
                    <a:pt x="1537" y="1042"/>
                    <a:pt x="1440" y="1029"/>
                    <a:pt x="1353" y="1029"/>
                  </a:cubicBezTo>
                  <a:cubicBezTo>
                    <a:pt x="1251" y="1029"/>
                    <a:pt x="1164" y="1048"/>
                    <a:pt x="1164" y="1048"/>
                  </a:cubicBezTo>
                  <a:cubicBezTo>
                    <a:pt x="1164" y="1048"/>
                    <a:pt x="2404" y="556"/>
                    <a:pt x="2390" y="472"/>
                  </a:cubicBezTo>
                  <a:cubicBezTo>
                    <a:pt x="2372" y="389"/>
                    <a:pt x="2217" y="7"/>
                    <a:pt x="2125" y="1"/>
                  </a:cubicBezTo>
                  <a:cubicBezTo>
                    <a:pt x="2125" y="1"/>
                    <a:pt x="2125" y="1"/>
                    <a:pt x="2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102"/>
            <p:cNvSpPr/>
            <p:nvPr/>
          </p:nvSpPr>
          <p:spPr>
            <a:xfrm>
              <a:off x="6649362" y="3864283"/>
              <a:ext cx="315330" cy="207939"/>
            </a:xfrm>
            <a:custGeom>
              <a:avLst/>
              <a:gdLst/>
              <a:ahLst/>
              <a:cxnLst/>
              <a:rect l="l" t="t" r="r" b="b"/>
              <a:pathLst>
                <a:path w="2258" h="1489" extrusionOk="0">
                  <a:moveTo>
                    <a:pt x="2094" y="0"/>
                  </a:moveTo>
                  <a:cubicBezTo>
                    <a:pt x="1721" y="162"/>
                    <a:pt x="337" y="788"/>
                    <a:pt x="1" y="1170"/>
                  </a:cubicBezTo>
                  <a:cubicBezTo>
                    <a:pt x="186" y="1310"/>
                    <a:pt x="672" y="1319"/>
                    <a:pt x="799" y="1319"/>
                  </a:cubicBezTo>
                  <a:cubicBezTo>
                    <a:pt x="818" y="1319"/>
                    <a:pt x="829" y="1319"/>
                    <a:pt x="829" y="1319"/>
                  </a:cubicBezTo>
                  <a:cubicBezTo>
                    <a:pt x="829" y="1319"/>
                    <a:pt x="1121" y="1489"/>
                    <a:pt x="1290" y="1489"/>
                  </a:cubicBezTo>
                  <a:cubicBezTo>
                    <a:pt x="1334" y="1489"/>
                    <a:pt x="1370" y="1477"/>
                    <a:pt x="1390" y="1447"/>
                  </a:cubicBezTo>
                  <a:cubicBezTo>
                    <a:pt x="1482" y="1312"/>
                    <a:pt x="1598" y="1080"/>
                    <a:pt x="1456" y="970"/>
                  </a:cubicBezTo>
                  <a:cubicBezTo>
                    <a:pt x="1390" y="919"/>
                    <a:pt x="1293" y="906"/>
                    <a:pt x="1206" y="906"/>
                  </a:cubicBezTo>
                  <a:cubicBezTo>
                    <a:pt x="1104" y="906"/>
                    <a:pt x="1017" y="925"/>
                    <a:pt x="1017" y="925"/>
                  </a:cubicBezTo>
                  <a:cubicBezTo>
                    <a:pt x="1017" y="925"/>
                    <a:pt x="2257" y="433"/>
                    <a:pt x="2243" y="349"/>
                  </a:cubicBezTo>
                  <a:cubicBezTo>
                    <a:pt x="2231" y="298"/>
                    <a:pt x="2166" y="123"/>
                    <a:pt x="20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102"/>
            <p:cNvSpPr/>
            <p:nvPr/>
          </p:nvSpPr>
          <p:spPr>
            <a:xfrm>
              <a:off x="7407377" y="3787615"/>
              <a:ext cx="540725" cy="878957"/>
            </a:xfrm>
            <a:custGeom>
              <a:avLst/>
              <a:gdLst/>
              <a:ahLst/>
              <a:cxnLst/>
              <a:rect l="l" t="t" r="r" b="b"/>
              <a:pathLst>
                <a:path w="3872" h="6294" extrusionOk="0">
                  <a:moveTo>
                    <a:pt x="2257" y="0"/>
                  </a:moveTo>
                  <a:lnTo>
                    <a:pt x="1" y="537"/>
                  </a:lnTo>
                  <a:cubicBezTo>
                    <a:pt x="1" y="537"/>
                    <a:pt x="2366" y="6022"/>
                    <a:pt x="2496" y="6255"/>
                  </a:cubicBezTo>
                  <a:cubicBezTo>
                    <a:pt x="2511" y="6282"/>
                    <a:pt x="2541" y="6294"/>
                    <a:pt x="2583" y="6294"/>
                  </a:cubicBezTo>
                  <a:cubicBezTo>
                    <a:pt x="2898" y="6294"/>
                    <a:pt x="3872" y="5624"/>
                    <a:pt x="3827" y="5396"/>
                  </a:cubicBezTo>
                  <a:cubicBezTo>
                    <a:pt x="3814" y="5329"/>
                    <a:pt x="3778" y="5303"/>
                    <a:pt x="3731" y="5303"/>
                  </a:cubicBezTo>
                  <a:cubicBezTo>
                    <a:pt x="3573" y="5303"/>
                    <a:pt x="3284" y="5596"/>
                    <a:pt x="3284" y="5596"/>
                  </a:cubicBezTo>
                  <a:cubicBezTo>
                    <a:pt x="2806" y="4116"/>
                    <a:pt x="2257" y="0"/>
                    <a:pt x="2257" y="0"/>
                  </a:cubicBez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102"/>
            <p:cNvSpPr/>
            <p:nvPr/>
          </p:nvSpPr>
          <p:spPr>
            <a:xfrm>
              <a:off x="7453600" y="3967205"/>
              <a:ext cx="343818" cy="297036"/>
            </a:xfrm>
            <a:custGeom>
              <a:avLst/>
              <a:gdLst/>
              <a:ahLst/>
              <a:cxnLst/>
              <a:rect l="l" t="t" r="r" b="b"/>
              <a:pathLst>
                <a:path w="2462" h="2127" extrusionOk="0">
                  <a:moveTo>
                    <a:pt x="2151" y="251"/>
                  </a:moveTo>
                  <a:cubicBezTo>
                    <a:pt x="2236" y="820"/>
                    <a:pt x="2345" y="1486"/>
                    <a:pt x="2461" y="2126"/>
                  </a:cubicBezTo>
                  <a:lnTo>
                    <a:pt x="2461" y="2126"/>
                  </a:lnTo>
                  <a:cubicBezTo>
                    <a:pt x="2345" y="1486"/>
                    <a:pt x="2236" y="820"/>
                    <a:pt x="2151" y="251"/>
                  </a:cubicBezTo>
                  <a:lnTo>
                    <a:pt x="2151" y="251"/>
                  </a:lnTo>
                  <a:close/>
                  <a:moveTo>
                    <a:pt x="0" y="0"/>
                  </a:moveTo>
                  <a:cubicBezTo>
                    <a:pt x="65" y="155"/>
                    <a:pt x="135" y="323"/>
                    <a:pt x="213" y="498"/>
                  </a:cubicBezTo>
                  <a:cubicBezTo>
                    <a:pt x="135" y="323"/>
                    <a:pt x="65" y="155"/>
                    <a:pt x="0" y="0"/>
                  </a:cubicBezTo>
                  <a:close/>
                </a:path>
              </a:pathLst>
            </a:custGeom>
            <a:solidFill>
              <a:srgbClr val="F4B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102"/>
            <p:cNvSpPr/>
            <p:nvPr/>
          </p:nvSpPr>
          <p:spPr>
            <a:xfrm>
              <a:off x="7690864" y="4466453"/>
              <a:ext cx="332227" cy="250672"/>
            </a:xfrm>
            <a:custGeom>
              <a:avLst/>
              <a:gdLst/>
              <a:ahLst/>
              <a:cxnLst/>
              <a:rect l="l" t="t" r="r" b="b"/>
              <a:pathLst>
                <a:path w="2379" h="1795" extrusionOk="0">
                  <a:moveTo>
                    <a:pt x="1005" y="0"/>
                  </a:moveTo>
                  <a:cubicBezTo>
                    <a:pt x="982" y="0"/>
                    <a:pt x="964" y="10"/>
                    <a:pt x="950" y="31"/>
                  </a:cubicBezTo>
                  <a:cubicBezTo>
                    <a:pt x="866" y="180"/>
                    <a:pt x="621" y="373"/>
                    <a:pt x="762" y="470"/>
                  </a:cubicBezTo>
                  <a:cubicBezTo>
                    <a:pt x="911" y="574"/>
                    <a:pt x="1209" y="690"/>
                    <a:pt x="1209" y="690"/>
                  </a:cubicBezTo>
                  <a:cubicBezTo>
                    <a:pt x="1209" y="690"/>
                    <a:pt x="1" y="1259"/>
                    <a:pt x="19" y="1337"/>
                  </a:cubicBezTo>
                  <a:cubicBezTo>
                    <a:pt x="40" y="1420"/>
                    <a:pt x="213" y="1794"/>
                    <a:pt x="305" y="1794"/>
                  </a:cubicBezTo>
                  <a:cubicBezTo>
                    <a:pt x="395" y="1794"/>
                    <a:pt x="2378" y="767"/>
                    <a:pt x="2288" y="484"/>
                  </a:cubicBezTo>
                  <a:cubicBezTo>
                    <a:pt x="2234" y="317"/>
                    <a:pt x="1868" y="287"/>
                    <a:pt x="1615" y="287"/>
                  </a:cubicBezTo>
                  <a:cubicBezTo>
                    <a:pt x="1475" y="287"/>
                    <a:pt x="1370" y="296"/>
                    <a:pt x="1370" y="296"/>
                  </a:cubicBezTo>
                  <a:cubicBezTo>
                    <a:pt x="1370" y="296"/>
                    <a:pt x="1132" y="0"/>
                    <a:pt x="10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102"/>
            <p:cNvSpPr/>
            <p:nvPr/>
          </p:nvSpPr>
          <p:spPr>
            <a:xfrm>
              <a:off x="7690864" y="4466453"/>
              <a:ext cx="332227" cy="250672"/>
            </a:xfrm>
            <a:custGeom>
              <a:avLst/>
              <a:gdLst/>
              <a:ahLst/>
              <a:cxnLst/>
              <a:rect l="l" t="t" r="r" b="b"/>
              <a:pathLst>
                <a:path w="2379" h="1795" extrusionOk="0">
                  <a:moveTo>
                    <a:pt x="1005" y="0"/>
                  </a:moveTo>
                  <a:cubicBezTo>
                    <a:pt x="982" y="0"/>
                    <a:pt x="964" y="10"/>
                    <a:pt x="950" y="31"/>
                  </a:cubicBezTo>
                  <a:cubicBezTo>
                    <a:pt x="866" y="180"/>
                    <a:pt x="621" y="373"/>
                    <a:pt x="762" y="470"/>
                  </a:cubicBezTo>
                  <a:cubicBezTo>
                    <a:pt x="911" y="574"/>
                    <a:pt x="1209" y="690"/>
                    <a:pt x="1209" y="690"/>
                  </a:cubicBezTo>
                  <a:cubicBezTo>
                    <a:pt x="1209" y="690"/>
                    <a:pt x="1" y="1259"/>
                    <a:pt x="19" y="1337"/>
                  </a:cubicBezTo>
                  <a:cubicBezTo>
                    <a:pt x="40" y="1420"/>
                    <a:pt x="213" y="1794"/>
                    <a:pt x="305" y="1794"/>
                  </a:cubicBezTo>
                  <a:cubicBezTo>
                    <a:pt x="395" y="1794"/>
                    <a:pt x="2378" y="767"/>
                    <a:pt x="2288" y="484"/>
                  </a:cubicBezTo>
                  <a:cubicBezTo>
                    <a:pt x="2234" y="317"/>
                    <a:pt x="1868" y="287"/>
                    <a:pt x="1615" y="287"/>
                  </a:cubicBezTo>
                  <a:cubicBezTo>
                    <a:pt x="1475" y="287"/>
                    <a:pt x="1370" y="296"/>
                    <a:pt x="1370" y="296"/>
                  </a:cubicBezTo>
                  <a:cubicBezTo>
                    <a:pt x="1370" y="296"/>
                    <a:pt x="1132" y="0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102"/>
            <p:cNvSpPr/>
            <p:nvPr/>
          </p:nvSpPr>
          <p:spPr>
            <a:xfrm>
              <a:off x="7690864" y="4466453"/>
              <a:ext cx="308766" cy="234333"/>
            </a:xfrm>
            <a:custGeom>
              <a:avLst/>
              <a:gdLst/>
              <a:ahLst/>
              <a:cxnLst/>
              <a:rect l="l" t="t" r="r" b="b"/>
              <a:pathLst>
                <a:path w="2211" h="1678" extrusionOk="0">
                  <a:moveTo>
                    <a:pt x="1005" y="0"/>
                  </a:moveTo>
                  <a:cubicBezTo>
                    <a:pt x="982" y="0"/>
                    <a:pt x="964" y="10"/>
                    <a:pt x="950" y="31"/>
                  </a:cubicBezTo>
                  <a:cubicBezTo>
                    <a:pt x="866" y="180"/>
                    <a:pt x="621" y="373"/>
                    <a:pt x="762" y="470"/>
                  </a:cubicBezTo>
                  <a:cubicBezTo>
                    <a:pt x="911" y="574"/>
                    <a:pt x="1209" y="690"/>
                    <a:pt x="1209" y="690"/>
                  </a:cubicBezTo>
                  <a:cubicBezTo>
                    <a:pt x="1209" y="690"/>
                    <a:pt x="1" y="1259"/>
                    <a:pt x="19" y="1337"/>
                  </a:cubicBezTo>
                  <a:cubicBezTo>
                    <a:pt x="33" y="1388"/>
                    <a:pt x="103" y="1561"/>
                    <a:pt x="181" y="1678"/>
                  </a:cubicBezTo>
                  <a:cubicBezTo>
                    <a:pt x="550" y="1492"/>
                    <a:pt x="1894" y="794"/>
                    <a:pt x="2211" y="392"/>
                  </a:cubicBezTo>
                  <a:cubicBezTo>
                    <a:pt x="2078" y="305"/>
                    <a:pt x="1813" y="287"/>
                    <a:pt x="1616" y="287"/>
                  </a:cubicBezTo>
                  <a:cubicBezTo>
                    <a:pt x="1476" y="287"/>
                    <a:pt x="1370" y="296"/>
                    <a:pt x="1370" y="296"/>
                  </a:cubicBezTo>
                  <a:cubicBezTo>
                    <a:pt x="1370" y="296"/>
                    <a:pt x="1132" y="0"/>
                    <a:pt x="1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102"/>
            <p:cNvSpPr/>
            <p:nvPr/>
          </p:nvSpPr>
          <p:spPr>
            <a:xfrm>
              <a:off x="7014963" y="3825460"/>
              <a:ext cx="837621" cy="450232"/>
            </a:xfrm>
            <a:custGeom>
              <a:avLst/>
              <a:gdLst/>
              <a:ahLst/>
              <a:cxnLst/>
              <a:rect l="l" t="t" r="r" b="b"/>
              <a:pathLst>
                <a:path w="5998" h="3224" extrusionOk="0">
                  <a:moveTo>
                    <a:pt x="1021" y="1"/>
                  </a:moveTo>
                  <a:cubicBezTo>
                    <a:pt x="1021" y="1"/>
                    <a:pt x="1" y="1125"/>
                    <a:pt x="13" y="1170"/>
                  </a:cubicBezTo>
                  <a:cubicBezTo>
                    <a:pt x="33" y="1214"/>
                    <a:pt x="1194" y="2783"/>
                    <a:pt x="1482" y="2783"/>
                  </a:cubicBezTo>
                  <a:cubicBezTo>
                    <a:pt x="1491" y="2783"/>
                    <a:pt x="1499" y="2782"/>
                    <a:pt x="1507" y="2778"/>
                  </a:cubicBezTo>
                  <a:cubicBezTo>
                    <a:pt x="1745" y="2676"/>
                    <a:pt x="2998" y="1203"/>
                    <a:pt x="2998" y="1203"/>
                  </a:cubicBezTo>
                  <a:cubicBezTo>
                    <a:pt x="2998" y="1203"/>
                    <a:pt x="3341" y="3186"/>
                    <a:pt x="3523" y="3219"/>
                  </a:cubicBezTo>
                  <a:cubicBezTo>
                    <a:pt x="3547" y="3222"/>
                    <a:pt x="3574" y="3224"/>
                    <a:pt x="3604" y="3224"/>
                  </a:cubicBezTo>
                  <a:cubicBezTo>
                    <a:pt x="3791" y="3224"/>
                    <a:pt x="4065" y="3166"/>
                    <a:pt x="4065" y="3166"/>
                  </a:cubicBezTo>
                  <a:lnTo>
                    <a:pt x="3962" y="2921"/>
                  </a:lnTo>
                  <a:lnTo>
                    <a:pt x="5512" y="2682"/>
                  </a:lnTo>
                  <a:lnTo>
                    <a:pt x="5577" y="2986"/>
                  </a:lnTo>
                  <a:cubicBezTo>
                    <a:pt x="5577" y="2986"/>
                    <a:pt x="5965" y="2850"/>
                    <a:pt x="5978" y="2682"/>
                  </a:cubicBezTo>
                  <a:cubicBezTo>
                    <a:pt x="5998" y="2521"/>
                    <a:pt x="5339" y="330"/>
                    <a:pt x="5339" y="330"/>
                  </a:cubicBezTo>
                  <a:lnTo>
                    <a:pt x="10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102"/>
            <p:cNvSpPr/>
            <p:nvPr/>
          </p:nvSpPr>
          <p:spPr>
            <a:xfrm>
              <a:off x="7117046" y="3032250"/>
              <a:ext cx="729113" cy="839297"/>
            </a:xfrm>
            <a:custGeom>
              <a:avLst/>
              <a:gdLst/>
              <a:ahLst/>
              <a:cxnLst/>
              <a:rect l="l" t="t" r="r" b="b"/>
              <a:pathLst>
                <a:path w="5221" h="6010" extrusionOk="0">
                  <a:moveTo>
                    <a:pt x="3200" y="0"/>
                  </a:moveTo>
                  <a:cubicBezTo>
                    <a:pt x="2566" y="0"/>
                    <a:pt x="1898" y="159"/>
                    <a:pt x="1700" y="402"/>
                  </a:cubicBezTo>
                  <a:cubicBezTo>
                    <a:pt x="445" y="1920"/>
                    <a:pt x="555" y="5558"/>
                    <a:pt x="0" y="5887"/>
                  </a:cubicBezTo>
                  <a:lnTo>
                    <a:pt x="4608" y="6010"/>
                  </a:lnTo>
                  <a:cubicBezTo>
                    <a:pt x="5220" y="5642"/>
                    <a:pt x="5195" y="724"/>
                    <a:pt x="4194" y="188"/>
                  </a:cubicBezTo>
                  <a:cubicBezTo>
                    <a:pt x="3947" y="57"/>
                    <a:pt x="3579" y="0"/>
                    <a:pt x="3200" y="0"/>
                  </a:cubicBezTo>
                  <a:close/>
                </a:path>
              </a:pathLst>
            </a:custGeom>
            <a:solidFill>
              <a:srgbClr val="00C4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102"/>
            <p:cNvSpPr/>
            <p:nvPr/>
          </p:nvSpPr>
          <p:spPr>
            <a:xfrm>
              <a:off x="7117046" y="3032250"/>
              <a:ext cx="729113" cy="839297"/>
            </a:xfrm>
            <a:custGeom>
              <a:avLst/>
              <a:gdLst/>
              <a:ahLst/>
              <a:cxnLst/>
              <a:rect l="l" t="t" r="r" b="b"/>
              <a:pathLst>
                <a:path w="5221" h="6010" extrusionOk="0">
                  <a:moveTo>
                    <a:pt x="3200" y="0"/>
                  </a:moveTo>
                  <a:cubicBezTo>
                    <a:pt x="2566" y="0"/>
                    <a:pt x="1898" y="159"/>
                    <a:pt x="1700" y="402"/>
                  </a:cubicBezTo>
                  <a:cubicBezTo>
                    <a:pt x="445" y="1920"/>
                    <a:pt x="555" y="5558"/>
                    <a:pt x="0" y="5887"/>
                  </a:cubicBezTo>
                  <a:lnTo>
                    <a:pt x="4608" y="6010"/>
                  </a:lnTo>
                  <a:cubicBezTo>
                    <a:pt x="5220" y="5642"/>
                    <a:pt x="5195" y="724"/>
                    <a:pt x="4194" y="188"/>
                  </a:cubicBezTo>
                  <a:cubicBezTo>
                    <a:pt x="3947" y="57"/>
                    <a:pt x="3579" y="0"/>
                    <a:pt x="32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102"/>
            <p:cNvSpPr/>
            <p:nvPr/>
          </p:nvSpPr>
          <p:spPr>
            <a:xfrm>
              <a:off x="7407377" y="3032110"/>
              <a:ext cx="242991" cy="109346"/>
            </a:xfrm>
            <a:custGeom>
              <a:avLst/>
              <a:gdLst/>
              <a:ahLst/>
              <a:cxnLst/>
              <a:rect l="l" t="t" r="r" b="b"/>
              <a:pathLst>
                <a:path w="1740" h="783" extrusionOk="0">
                  <a:moveTo>
                    <a:pt x="1124" y="1"/>
                  </a:moveTo>
                  <a:cubicBezTo>
                    <a:pt x="720" y="1"/>
                    <a:pt x="300" y="66"/>
                    <a:pt x="1" y="176"/>
                  </a:cubicBezTo>
                  <a:cubicBezTo>
                    <a:pt x="60" y="519"/>
                    <a:pt x="421" y="783"/>
                    <a:pt x="868" y="783"/>
                  </a:cubicBezTo>
                  <a:cubicBezTo>
                    <a:pt x="1352" y="783"/>
                    <a:pt x="1739" y="466"/>
                    <a:pt x="1739" y="79"/>
                  </a:cubicBezTo>
                  <a:lnTo>
                    <a:pt x="1739" y="60"/>
                  </a:lnTo>
                  <a:cubicBezTo>
                    <a:pt x="1552" y="20"/>
                    <a:pt x="1340" y="1"/>
                    <a:pt x="1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102"/>
            <p:cNvSpPr/>
            <p:nvPr/>
          </p:nvSpPr>
          <p:spPr>
            <a:xfrm>
              <a:off x="7489770" y="2998874"/>
              <a:ext cx="85605" cy="95800"/>
            </a:xfrm>
            <a:custGeom>
              <a:avLst/>
              <a:gdLst/>
              <a:ahLst/>
              <a:cxnLst/>
              <a:rect l="l" t="t" r="r" b="b"/>
              <a:pathLst>
                <a:path w="613" h="686" extrusionOk="0">
                  <a:moveTo>
                    <a:pt x="574" y="0"/>
                  </a:moveTo>
                  <a:lnTo>
                    <a:pt x="25" y="27"/>
                  </a:lnTo>
                  <a:lnTo>
                    <a:pt x="0" y="686"/>
                  </a:lnTo>
                  <a:lnTo>
                    <a:pt x="613" y="602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FFC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102"/>
            <p:cNvSpPr/>
            <p:nvPr/>
          </p:nvSpPr>
          <p:spPr>
            <a:xfrm>
              <a:off x="7489770" y="3032250"/>
              <a:ext cx="85605" cy="62424"/>
            </a:xfrm>
            <a:custGeom>
              <a:avLst/>
              <a:gdLst/>
              <a:ahLst/>
              <a:cxnLst/>
              <a:rect l="l" t="t" r="r" b="b"/>
              <a:pathLst>
                <a:path w="613" h="447" extrusionOk="0">
                  <a:moveTo>
                    <a:pt x="594" y="0"/>
                  </a:moveTo>
                  <a:cubicBezTo>
                    <a:pt x="406" y="39"/>
                    <a:pt x="213" y="65"/>
                    <a:pt x="13" y="72"/>
                  </a:cubicBezTo>
                  <a:lnTo>
                    <a:pt x="0" y="447"/>
                  </a:lnTo>
                  <a:lnTo>
                    <a:pt x="613" y="363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102"/>
            <p:cNvSpPr/>
            <p:nvPr/>
          </p:nvSpPr>
          <p:spPr>
            <a:xfrm>
              <a:off x="7893774" y="2328415"/>
              <a:ext cx="339629" cy="332227"/>
            </a:xfrm>
            <a:custGeom>
              <a:avLst/>
              <a:gdLst/>
              <a:ahLst/>
              <a:cxnLst/>
              <a:rect l="l" t="t" r="r" b="b"/>
              <a:pathLst>
                <a:path w="2432" h="2379" extrusionOk="0">
                  <a:moveTo>
                    <a:pt x="1174" y="0"/>
                  </a:moveTo>
                  <a:cubicBezTo>
                    <a:pt x="1099" y="0"/>
                    <a:pt x="1022" y="9"/>
                    <a:pt x="945" y="26"/>
                  </a:cubicBezTo>
                  <a:cubicBezTo>
                    <a:pt x="356" y="161"/>
                    <a:pt x="1" y="796"/>
                    <a:pt x="150" y="1435"/>
                  </a:cubicBezTo>
                  <a:cubicBezTo>
                    <a:pt x="279" y="1998"/>
                    <a:pt x="747" y="2378"/>
                    <a:pt x="1253" y="2378"/>
                  </a:cubicBezTo>
                  <a:cubicBezTo>
                    <a:pt x="1328" y="2378"/>
                    <a:pt x="1404" y="2370"/>
                    <a:pt x="1480" y="2353"/>
                  </a:cubicBezTo>
                  <a:cubicBezTo>
                    <a:pt x="2076" y="2216"/>
                    <a:pt x="2431" y="1583"/>
                    <a:pt x="2282" y="944"/>
                  </a:cubicBezTo>
                  <a:cubicBezTo>
                    <a:pt x="2153" y="382"/>
                    <a:pt x="1682" y="0"/>
                    <a:pt x="1174" y="0"/>
                  </a:cubicBez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102"/>
            <p:cNvSpPr/>
            <p:nvPr/>
          </p:nvSpPr>
          <p:spPr>
            <a:xfrm>
              <a:off x="8064565" y="2393352"/>
              <a:ext cx="122613" cy="194113"/>
            </a:xfrm>
            <a:custGeom>
              <a:avLst/>
              <a:gdLst/>
              <a:ahLst/>
              <a:cxnLst/>
              <a:rect l="l" t="t" r="r" b="b"/>
              <a:pathLst>
                <a:path w="878" h="1390" extrusionOk="0">
                  <a:moveTo>
                    <a:pt x="265" y="0"/>
                  </a:moveTo>
                  <a:cubicBezTo>
                    <a:pt x="233" y="394"/>
                    <a:pt x="141" y="796"/>
                    <a:pt x="0" y="1177"/>
                  </a:cubicBezTo>
                  <a:cubicBezTo>
                    <a:pt x="6" y="1241"/>
                    <a:pt x="12" y="1300"/>
                    <a:pt x="12" y="1363"/>
                  </a:cubicBezTo>
                  <a:cubicBezTo>
                    <a:pt x="71" y="1384"/>
                    <a:pt x="129" y="1390"/>
                    <a:pt x="188" y="1390"/>
                  </a:cubicBezTo>
                  <a:cubicBezTo>
                    <a:pt x="233" y="1390"/>
                    <a:pt x="278" y="1384"/>
                    <a:pt x="323" y="1377"/>
                  </a:cubicBezTo>
                  <a:cubicBezTo>
                    <a:pt x="672" y="1294"/>
                    <a:pt x="878" y="925"/>
                    <a:pt x="794" y="543"/>
                  </a:cubicBezTo>
                  <a:cubicBezTo>
                    <a:pt x="723" y="259"/>
                    <a:pt x="516" y="53"/>
                    <a:pt x="265" y="0"/>
                  </a:cubicBez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102"/>
            <p:cNvSpPr/>
            <p:nvPr/>
          </p:nvSpPr>
          <p:spPr>
            <a:xfrm>
              <a:off x="7025855" y="2081515"/>
              <a:ext cx="1080193" cy="960932"/>
            </a:xfrm>
            <a:custGeom>
              <a:avLst/>
              <a:gdLst/>
              <a:ahLst/>
              <a:cxnLst/>
              <a:rect l="l" t="t" r="r" b="b"/>
              <a:pathLst>
                <a:path w="7735" h="6881" extrusionOk="0">
                  <a:moveTo>
                    <a:pt x="4268" y="0"/>
                  </a:moveTo>
                  <a:cubicBezTo>
                    <a:pt x="4087" y="0"/>
                    <a:pt x="3904" y="20"/>
                    <a:pt x="3722" y="62"/>
                  </a:cubicBezTo>
                  <a:lnTo>
                    <a:pt x="2243" y="509"/>
                  </a:lnTo>
                  <a:cubicBezTo>
                    <a:pt x="304" y="754"/>
                    <a:pt x="0" y="2576"/>
                    <a:pt x="362" y="4139"/>
                  </a:cubicBezTo>
                  <a:lnTo>
                    <a:pt x="472" y="4612"/>
                  </a:lnTo>
                  <a:cubicBezTo>
                    <a:pt x="346" y="6076"/>
                    <a:pt x="1805" y="6880"/>
                    <a:pt x="3203" y="6880"/>
                  </a:cubicBezTo>
                  <a:cubicBezTo>
                    <a:pt x="3463" y="6880"/>
                    <a:pt x="3722" y="6853"/>
                    <a:pt x="3967" y="6796"/>
                  </a:cubicBezTo>
                  <a:lnTo>
                    <a:pt x="5189" y="6512"/>
                  </a:lnTo>
                  <a:cubicBezTo>
                    <a:pt x="6759" y="6149"/>
                    <a:pt x="7734" y="4586"/>
                    <a:pt x="7373" y="3015"/>
                  </a:cubicBezTo>
                  <a:lnTo>
                    <a:pt x="7263" y="2543"/>
                  </a:lnTo>
                  <a:cubicBezTo>
                    <a:pt x="6943" y="1156"/>
                    <a:pt x="5648" y="0"/>
                    <a:pt x="4268" y="0"/>
                  </a:cubicBez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102"/>
            <p:cNvSpPr/>
            <p:nvPr/>
          </p:nvSpPr>
          <p:spPr>
            <a:xfrm>
              <a:off x="6898495" y="2517920"/>
              <a:ext cx="339489" cy="332227"/>
            </a:xfrm>
            <a:custGeom>
              <a:avLst/>
              <a:gdLst/>
              <a:ahLst/>
              <a:cxnLst/>
              <a:rect l="l" t="t" r="r" b="b"/>
              <a:pathLst>
                <a:path w="2431" h="2379" extrusionOk="0">
                  <a:moveTo>
                    <a:pt x="1173" y="0"/>
                  </a:moveTo>
                  <a:cubicBezTo>
                    <a:pt x="1098" y="0"/>
                    <a:pt x="1021" y="9"/>
                    <a:pt x="945" y="26"/>
                  </a:cubicBezTo>
                  <a:cubicBezTo>
                    <a:pt x="357" y="161"/>
                    <a:pt x="0" y="796"/>
                    <a:pt x="149" y="1441"/>
                  </a:cubicBezTo>
                  <a:cubicBezTo>
                    <a:pt x="279" y="1998"/>
                    <a:pt x="752" y="2378"/>
                    <a:pt x="1260" y="2378"/>
                  </a:cubicBezTo>
                  <a:cubicBezTo>
                    <a:pt x="1335" y="2378"/>
                    <a:pt x="1412" y="2370"/>
                    <a:pt x="1488" y="2353"/>
                  </a:cubicBezTo>
                  <a:cubicBezTo>
                    <a:pt x="2075" y="2216"/>
                    <a:pt x="2430" y="1590"/>
                    <a:pt x="2282" y="944"/>
                  </a:cubicBezTo>
                  <a:cubicBezTo>
                    <a:pt x="2152" y="386"/>
                    <a:pt x="1684" y="0"/>
                    <a:pt x="1173" y="0"/>
                  </a:cubicBezTo>
                  <a:close/>
                </a:path>
              </a:pathLst>
            </a:custGeom>
            <a:solidFill>
              <a:srgbClr val="FFC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102"/>
            <p:cNvSpPr/>
            <p:nvPr/>
          </p:nvSpPr>
          <p:spPr>
            <a:xfrm>
              <a:off x="6960779" y="2586488"/>
              <a:ext cx="200537" cy="195929"/>
            </a:xfrm>
            <a:custGeom>
              <a:avLst/>
              <a:gdLst/>
              <a:ahLst/>
              <a:cxnLst/>
              <a:rect l="l" t="t" r="r" b="b"/>
              <a:pathLst>
                <a:path w="1436" h="1403" extrusionOk="0">
                  <a:moveTo>
                    <a:pt x="693" y="1"/>
                  </a:moveTo>
                  <a:cubicBezTo>
                    <a:pt x="648" y="1"/>
                    <a:pt x="601" y="7"/>
                    <a:pt x="556" y="19"/>
                  </a:cubicBezTo>
                  <a:cubicBezTo>
                    <a:pt x="213" y="97"/>
                    <a:pt x="1" y="472"/>
                    <a:pt x="91" y="847"/>
                  </a:cubicBezTo>
                  <a:cubicBezTo>
                    <a:pt x="162" y="1176"/>
                    <a:pt x="440" y="1403"/>
                    <a:pt x="744" y="1403"/>
                  </a:cubicBezTo>
                  <a:cubicBezTo>
                    <a:pt x="789" y="1403"/>
                    <a:pt x="834" y="1403"/>
                    <a:pt x="880" y="1390"/>
                  </a:cubicBezTo>
                  <a:cubicBezTo>
                    <a:pt x="1221" y="1313"/>
                    <a:pt x="1435" y="937"/>
                    <a:pt x="1346" y="556"/>
                  </a:cubicBezTo>
                  <a:cubicBezTo>
                    <a:pt x="1274" y="227"/>
                    <a:pt x="997" y="1"/>
                    <a:pt x="693" y="1"/>
                  </a:cubicBez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102"/>
            <p:cNvSpPr/>
            <p:nvPr/>
          </p:nvSpPr>
          <p:spPr>
            <a:xfrm>
              <a:off x="6941787" y="2625311"/>
              <a:ext cx="140" cy="978"/>
            </a:xfrm>
            <a:custGeom>
              <a:avLst/>
              <a:gdLst/>
              <a:ahLst/>
              <a:cxnLst/>
              <a:rect l="l" t="t" r="r" b="b"/>
              <a:pathLst>
                <a:path w="1" h="7" extrusionOk="0">
                  <a:moveTo>
                    <a:pt x="0" y="6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4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102"/>
            <p:cNvSpPr/>
            <p:nvPr/>
          </p:nvSpPr>
          <p:spPr>
            <a:xfrm>
              <a:off x="6921258" y="2604503"/>
              <a:ext cx="978" cy="978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0" y="0"/>
                  </a:moveTo>
                  <a:cubicBezTo>
                    <a:pt x="0" y="0"/>
                    <a:pt x="0" y="7"/>
                    <a:pt x="6" y="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4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102"/>
            <p:cNvSpPr/>
            <p:nvPr/>
          </p:nvSpPr>
          <p:spPr>
            <a:xfrm>
              <a:off x="7202791" y="2667764"/>
              <a:ext cx="173306" cy="139929"/>
            </a:xfrm>
            <a:custGeom>
              <a:avLst/>
              <a:gdLst/>
              <a:ahLst/>
              <a:cxnLst/>
              <a:rect l="l" t="t" r="r" b="b"/>
              <a:pathLst>
                <a:path w="1241" h="1002" extrusionOk="0">
                  <a:moveTo>
                    <a:pt x="523" y="0"/>
                  </a:moveTo>
                  <a:cubicBezTo>
                    <a:pt x="374" y="0"/>
                    <a:pt x="239" y="33"/>
                    <a:pt x="135" y="96"/>
                  </a:cubicBezTo>
                  <a:cubicBezTo>
                    <a:pt x="148" y="329"/>
                    <a:pt x="96" y="549"/>
                    <a:pt x="0" y="737"/>
                  </a:cubicBezTo>
                  <a:cubicBezTo>
                    <a:pt x="103" y="879"/>
                    <a:pt x="290" y="976"/>
                    <a:pt x="504" y="996"/>
                  </a:cubicBezTo>
                  <a:cubicBezTo>
                    <a:pt x="535" y="1002"/>
                    <a:pt x="562" y="1002"/>
                    <a:pt x="594" y="1002"/>
                  </a:cubicBezTo>
                  <a:cubicBezTo>
                    <a:pt x="917" y="1002"/>
                    <a:pt x="1188" y="821"/>
                    <a:pt x="1208" y="569"/>
                  </a:cubicBezTo>
                  <a:cubicBezTo>
                    <a:pt x="1241" y="290"/>
                    <a:pt x="970" y="39"/>
                    <a:pt x="607" y="0"/>
                  </a:cubicBez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102"/>
            <p:cNvSpPr/>
            <p:nvPr/>
          </p:nvSpPr>
          <p:spPr>
            <a:xfrm>
              <a:off x="7187429" y="2681170"/>
              <a:ext cx="36030" cy="89516"/>
            </a:xfrm>
            <a:custGeom>
              <a:avLst/>
              <a:gdLst/>
              <a:ahLst/>
              <a:cxnLst/>
              <a:rect l="l" t="t" r="r" b="b"/>
              <a:pathLst>
                <a:path w="258" h="641" extrusionOk="0">
                  <a:moveTo>
                    <a:pt x="245" y="0"/>
                  </a:moveTo>
                  <a:cubicBezTo>
                    <a:pt x="116" y="78"/>
                    <a:pt x="25" y="202"/>
                    <a:pt x="13" y="337"/>
                  </a:cubicBezTo>
                  <a:cubicBezTo>
                    <a:pt x="0" y="447"/>
                    <a:pt x="39" y="557"/>
                    <a:pt x="110" y="641"/>
                  </a:cubicBezTo>
                  <a:cubicBezTo>
                    <a:pt x="206" y="453"/>
                    <a:pt x="258" y="233"/>
                    <a:pt x="245" y="0"/>
                  </a:cubicBez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102"/>
            <p:cNvSpPr/>
            <p:nvPr/>
          </p:nvSpPr>
          <p:spPr>
            <a:xfrm>
              <a:off x="7661957" y="2239179"/>
              <a:ext cx="189505" cy="92588"/>
            </a:xfrm>
            <a:custGeom>
              <a:avLst/>
              <a:gdLst/>
              <a:ahLst/>
              <a:cxnLst/>
              <a:rect l="l" t="t" r="r" b="b"/>
              <a:pathLst>
                <a:path w="1357" h="663" extrusionOk="0">
                  <a:moveTo>
                    <a:pt x="434" y="233"/>
                  </a:moveTo>
                  <a:cubicBezTo>
                    <a:pt x="432" y="234"/>
                    <a:pt x="430" y="234"/>
                    <a:pt x="428" y="235"/>
                  </a:cubicBezTo>
                  <a:lnTo>
                    <a:pt x="428" y="235"/>
                  </a:lnTo>
                  <a:cubicBezTo>
                    <a:pt x="430" y="234"/>
                    <a:pt x="431" y="233"/>
                    <a:pt x="434" y="233"/>
                  </a:cubicBezTo>
                  <a:close/>
                  <a:moveTo>
                    <a:pt x="996" y="368"/>
                  </a:moveTo>
                  <a:cubicBezTo>
                    <a:pt x="1000" y="368"/>
                    <a:pt x="1006" y="373"/>
                    <a:pt x="1008" y="374"/>
                  </a:cubicBezTo>
                  <a:lnTo>
                    <a:pt x="1008" y="374"/>
                  </a:lnTo>
                  <a:cubicBezTo>
                    <a:pt x="1003" y="370"/>
                    <a:pt x="1000" y="368"/>
                    <a:pt x="996" y="368"/>
                  </a:cubicBezTo>
                  <a:close/>
                  <a:moveTo>
                    <a:pt x="660" y="1"/>
                  </a:moveTo>
                  <a:cubicBezTo>
                    <a:pt x="639" y="1"/>
                    <a:pt x="617" y="3"/>
                    <a:pt x="596" y="6"/>
                  </a:cubicBezTo>
                  <a:cubicBezTo>
                    <a:pt x="569" y="13"/>
                    <a:pt x="551" y="19"/>
                    <a:pt x="524" y="25"/>
                  </a:cubicBezTo>
                  <a:cubicBezTo>
                    <a:pt x="504" y="33"/>
                    <a:pt x="479" y="39"/>
                    <a:pt x="453" y="45"/>
                  </a:cubicBezTo>
                  <a:cubicBezTo>
                    <a:pt x="402" y="51"/>
                    <a:pt x="349" y="78"/>
                    <a:pt x="304" y="102"/>
                  </a:cubicBezTo>
                  <a:cubicBezTo>
                    <a:pt x="188" y="168"/>
                    <a:pt x="92" y="265"/>
                    <a:pt x="26" y="382"/>
                  </a:cubicBezTo>
                  <a:cubicBezTo>
                    <a:pt x="0" y="427"/>
                    <a:pt x="14" y="484"/>
                    <a:pt x="59" y="510"/>
                  </a:cubicBezTo>
                  <a:cubicBezTo>
                    <a:pt x="71" y="516"/>
                    <a:pt x="85" y="519"/>
                    <a:pt x="100" y="519"/>
                  </a:cubicBezTo>
                  <a:cubicBezTo>
                    <a:pt x="133" y="519"/>
                    <a:pt x="169" y="505"/>
                    <a:pt x="181" y="478"/>
                  </a:cubicBezTo>
                  <a:cubicBezTo>
                    <a:pt x="194" y="451"/>
                    <a:pt x="208" y="427"/>
                    <a:pt x="226" y="406"/>
                  </a:cubicBezTo>
                  <a:cubicBezTo>
                    <a:pt x="226" y="401"/>
                    <a:pt x="239" y="384"/>
                    <a:pt x="241" y="384"/>
                  </a:cubicBezTo>
                  <a:lnTo>
                    <a:pt x="241" y="384"/>
                  </a:lnTo>
                  <a:cubicBezTo>
                    <a:pt x="242" y="384"/>
                    <a:pt x="242" y="385"/>
                    <a:pt x="240" y="388"/>
                  </a:cubicBezTo>
                  <a:cubicBezTo>
                    <a:pt x="247" y="374"/>
                    <a:pt x="259" y="361"/>
                    <a:pt x="265" y="355"/>
                  </a:cubicBezTo>
                  <a:cubicBezTo>
                    <a:pt x="285" y="335"/>
                    <a:pt x="298" y="316"/>
                    <a:pt x="318" y="304"/>
                  </a:cubicBezTo>
                  <a:lnTo>
                    <a:pt x="330" y="290"/>
                  </a:lnTo>
                  <a:cubicBezTo>
                    <a:pt x="343" y="284"/>
                    <a:pt x="357" y="278"/>
                    <a:pt x="363" y="271"/>
                  </a:cubicBezTo>
                  <a:cubicBezTo>
                    <a:pt x="382" y="258"/>
                    <a:pt x="402" y="245"/>
                    <a:pt x="420" y="239"/>
                  </a:cubicBezTo>
                  <a:cubicBezTo>
                    <a:pt x="424" y="239"/>
                    <a:pt x="425" y="237"/>
                    <a:pt x="428" y="235"/>
                  </a:cubicBezTo>
                  <a:lnTo>
                    <a:pt x="428" y="235"/>
                  </a:lnTo>
                  <a:cubicBezTo>
                    <a:pt x="431" y="234"/>
                    <a:pt x="437" y="233"/>
                    <a:pt x="440" y="233"/>
                  </a:cubicBezTo>
                  <a:cubicBezTo>
                    <a:pt x="447" y="227"/>
                    <a:pt x="459" y="227"/>
                    <a:pt x="473" y="219"/>
                  </a:cubicBezTo>
                  <a:cubicBezTo>
                    <a:pt x="492" y="213"/>
                    <a:pt x="512" y="206"/>
                    <a:pt x="530" y="206"/>
                  </a:cubicBezTo>
                  <a:lnTo>
                    <a:pt x="563" y="206"/>
                  </a:lnTo>
                  <a:cubicBezTo>
                    <a:pt x="563" y="206"/>
                    <a:pt x="563" y="206"/>
                    <a:pt x="563" y="206"/>
                  </a:cubicBezTo>
                  <a:lnTo>
                    <a:pt x="563" y="206"/>
                  </a:lnTo>
                  <a:cubicBezTo>
                    <a:pt x="571" y="209"/>
                    <a:pt x="572" y="210"/>
                    <a:pt x="571" y="211"/>
                  </a:cubicBezTo>
                  <a:lnTo>
                    <a:pt x="571" y="211"/>
                  </a:lnTo>
                  <a:cubicBezTo>
                    <a:pt x="566" y="210"/>
                    <a:pt x="563" y="209"/>
                    <a:pt x="563" y="206"/>
                  </a:cubicBezTo>
                  <a:lnTo>
                    <a:pt x="563" y="206"/>
                  </a:lnTo>
                  <a:cubicBezTo>
                    <a:pt x="563" y="209"/>
                    <a:pt x="568" y="211"/>
                    <a:pt x="570" y="211"/>
                  </a:cubicBezTo>
                  <a:cubicBezTo>
                    <a:pt x="570" y="211"/>
                    <a:pt x="571" y="211"/>
                    <a:pt x="571" y="211"/>
                  </a:cubicBezTo>
                  <a:lnTo>
                    <a:pt x="571" y="211"/>
                  </a:lnTo>
                  <a:cubicBezTo>
                    <a:pt x="579" y="213"/>
                    <a:pt x="592" y="213"/>
                    <a:pt x="596" y="213"/>
                  </a:cubicBezTo>
                  <a:cubicBezTo>
                    <a:pt x="608" y="219"/>
                    <a:pt x="628" y="219"/>
                    <a:pt x="647" y="219"/>
                  </a:cubicBezTo>
                  <a:cubicBezTo>
                    <a:pt x="650" y="221"/>
                    <a:pt x="649" y="222"/>
                    <a:pt x="647" y="222"/>
                  </a:cubicBezTo>
                  <a:lnTo>
                    <a:pt x="647" y="222"/>
                  </a:lnTo>
                  <a:cubicBezTo>
                    <a:pt x="645" y="221"/>
                    <a:pt x="643" y="220"/>
                    <a:pt x="641" y="219"/>
                  </a:cubicBezTo>
                  <a:cubicBezTo>
                    <a:pt x="623" y="219"/>
                    <a:pt x="637" y="222"/>
                    <a:pt x="645" y="222"/>
                  </a:cubicBezTo>
                  <a:cubicBezTo>
                    <a:pt x="646" y="222"/>
                    <a:pt x="646" y="222"/>
                    <a:pt x="647" y="222"/>
                  </a:cubicBezTo>
                  <a:lnTo>
                    <a:pt x="647" y="222"/>
                  </a:lnTo>
                  <a:cubicBezTo>
                    <a:pt x="658" y="227"/>
                    <a:pt x="669" y="227"/>
                    <a:pt x="679" y="227"/>
                  </a:cubicBezTo>
                  <a:lnTo>
                    <a:pt x="692" y="227"/>
                  </a:lnTo>
                  <a:cubicBezTo>
                    <a:pt x="675" y="227"/>
                    <a:pt x="687" y="229"/>
                    <a:pt x="692" y="229"/>
                  </a:cubicBezTo>
                  <a:cubicBezTo>
                    <a:pt x="695" y="229"/>
                    <a:pt x="696" y="229"/>
                    <a:pt x="692" y="227"/>
                  </a:cubicBezTo>
                  <a:lnTo>
                    <a:pt x="692" y="227"/>
                  </a:lnTo>
                  <a:cubicBezTo>
                    <a:pt x="737" y="239"/>
                    <a:pt x="775" y="245"/>
                    <a:pt x="822" y="265"/>
                  </a:cubicBezTo>
                  <a:cubicBezTo>
                    <a:pt x="828" y="265"/>
                    <a:pt x="828" y="265"/>
                    <a:pt x="834" y="271"/>
                  </a:cubicBezTo>
                  <a:cubicBezTo>
                    <a:pt x="837" y="272"/>
                    <a:pt x="838" y="273"/>
                    <a:pt x="839" y="273"/>
                  </a:cubicBezTo>
                  <a:cubicBezTo>
                    <a:pt x="841" y="273"/>
                    <a:pt x="838" y="271"/>
                    <a:pt x="834" y="269"/>
                  </a:cubicBezTo>
                  <a:lnTo>
                    <a:pt x="834" y="269"/>
                  </a:lnTo>
                  <a:cubicBezTo>
                    <a:pt x="843" y="274"/>
                    <a:pt x="849" y="278"/>
                    <a:pt x="861" y="278"/>
                  </a:cubicBezTo>
                  <a:cubicBezTo>
                    <a:pt x="879" y="290"/>
                    <a:pt x="899" y="304"/>
                    <a:pt x="918" y="316"/>
                  </a:cubicBezTo>
                  <a:cubicBezTo>
                    <a:pt x="938" y="323"/>
                    <a:pt x="957" y="335"/>
                    <a:pt x="977" y="349"/>
                  </a:cubicBezTo>
                  <a:cubicBezTo>
                    <a:pt x="983" y="355"/>
                    <a:pt x="996" y="361"/>
                    <a:pt x="1002" y="368"/>
                  </a:cubicBezTo>
                  <a:cubicBezTo>
                    <a:pt x="1007" y="372"/>
                    <a:pt x="1008" y="374"/>
                    <a:pt x="1008" y="374"/>
                  </a:cubicBezTo>
                  <a:cubicBezTo>
                    <a:pt x="1008" y="374"/>
                    <a:pt x="1008" y="374"/>
                    <a:pt x="1008" y="374"/>
                  </a:cubicBezTo>
                  <a:lnTo>
                    <a:pt x="1008" y="374"/>
                  </a:lnTo>
                  <a:cubicBezTo>
                    <a:pt x="1010" y="376"/>
                    <a:pt x="1013" y="379"/>
                    <a:pt x="1016" y="382"/>
                  </a:cubicBezTo>
                  <a:cubicBezTo>
                    <a:pt x="1055" y="413"/>
                    <a:pt x="1086" y="451"/>
                    <a:pt x="1118" y="490"/>
                  </a:cubicBezTo>
                  <a:cubicBezTo>
                    <a:pt x="1116" y="488"/>
                    <a:pt x="1115" y="487"/>
                    <a:pt x="1115" y="487"/>
                  </a:cubicBezTo>
                  <a:lnTo>
                    <a:pt x="1115" y="487"/>
                  </a:lnTo>
                  <a:cubicBezTo>
                    <a:pt x="1115" y="487"/>
                    <a:pt x="1132" y="505"/>
                    <a:pt x="1132" y="510"/>
                  </a:cubicBezTo>
                  <a:cubicBezTo>
                    <a:pt x="1138" y="517"/>
                    <a:pt x="1151" y="529"/>
                    <a:pt x="1157" y="543"/>
                  </a:cubicBezTo>
                  <a:cubicBezTo>
                    <a:pt x="1157" y="547"/>
                    <a:pt x="1168" y="563"/>
                    <a:pt x="1171" y="565"/>
                  </a:cubicBezTo>
                  <a:lnTo>
                    <a:pt x="1171" y="565"/>
                  </a:lnTo>
                  <a:cubicBezTo>
                    <a:pt x="1172" y="578"/>
                    <a:pt x="1178" y="589"/>
                    <a:pt x="1183" y="600"/>
                  </a:cubicBezTo>
                  <a:cubicBezTo>
                    <a:pt x="1194" y="638"/>
                    <a:pt x="1227" y="662"/>
                    <a:pt x="1264" y="662"/>
                  </a:cubicBezTo>
                  <a:cubicBezTo>
                    <a:pt x="1272" y="662"/>
                    <a:pt x="1279" y="661"/>
                    <a:pt x="1287" y="659"/>
                  </a:cubicBezTo>
                  <a:cubicBezTo>
                    <a:pt x="1326" y="653"/>
                    <a:pt x="1357" y="600"/>
                    <a:pt x="1345" y="562"/>
                  </a:cubicBezTo>
                  <a:cubicBezTo>
                    <a:pt x="1338" y="549"/>
                    <a:pt x="1332" y="537"/>
                    <a:pt x="1332" y="523"/>
                  </a:cubicBezTo>
                  <a:cubicBezTo>
                    <a:pt x="1326" y="517"/>
                    <a:pt x="1318" y="504"/>
                    <a:pt x="1318" y="490"/>
                  </a:cubicBezTo>
                  <a:cubicBezTo>
                    <a:pt x="1318" y="497"/>
                    <a:pt x="1318" y="499"/>
                    <a:pt x="1318" y="499"/>
                  </a:cubicBezTo>
                  <a:cubicBezTo>
                    <a:pt x="1318" y="499"/>
                    <a:pt x="1316" y="490"/>
                    <a:pt x="1312" y="490"/>
                  </a:cubicBezTo>
                  <a:cubicBezTo>
                    <a:pt x="1306" y="459"/>
                    <a:pt x="1293" y="433"/>
                    <a:pt x="1279" y="406"/>
                  </a:cubicBezTo>
                  <a:cubicBezTo>
                    <a:pt x="1255" y="355"/>
                    <a:pt x="1222" y="310"/>
                    <a:pt x="1190" y="271"/>
                  </a:cubicBezTo>
                  <a:cubicBezTo>
                    <a:pt x="1118" y="188"/>
                    <a:pt x="1034" y="123"/>
                    <a:pt x="938" y="78"/>
                  </a:cubicBezTo>
                  <a:cubicBezTo>
                    <a:pt x="853" y="35"/>
                    <a:pt x="756" y="1"/>
                    <a:pt x="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102"/>
            <p:cNvSpPr/>
            <p:nvPr/>
          </p:nvSpPr>
          <p:spPr>
            <a:xfrm>
              <a:off x="7233234" y="2271578"/>
              <a:ext cx="182523" cy="98034"/>
            </a:xfrm>
            <a:custGeom>
              <a:avLst/>
              <a:gdLst/>
              <a:ahLst/>
              <a:cxnLst/>
              <a:rect l="l" t="t" r="r" b="b"/>
              <a:pathLst>
                <a:path w="1307" h="702" extrusionOk="0">
                  <a:moveTo>
                    <a:pt x="254" y="478"/>
                  </a:moveTo>
                  <a:cubicBezTo>
                    <a:pt x="252" y="481"/>
                    <a:pt x="250" y="483"/>
                    <a:pt x="249" y="485"/>
                  </a:cubicBezTo>
                  <a:lnTo>
                    <a:pt x="249" y="485"/>
                  </a:lnTo>
                  <a:cubicBezTo>
                    <a:pt x="250" y="483"/>
                    <a:pt x="251" y="481"/>
                    <a:pt x="254" y="478"/>
                  </a:cubicBezTo>
                  <a:close/>
                  <a:moveTo>
                    <a:pt x="677" y="0"/>
                  </a:moveTo>
                  <a:cubicBezTo>
                    <a:pt x="570" y="0"/>
                    <a:pt x="474" y="43"/>
                    <a:pt x="382" y="91"/>
                  </a:cubicBezTo>
                  <a:cubicBezTo>
                    <a:pt x="292" y="150"/>
                    <a:pt x="209" y="219"/>
                    <a:pt x="144" y="305"/>
                  </a:cubicBezTo>
                  <a:cubicBezTo>
                    <a:pt x="78" y="388"/>
                    <a:pt x="33" y="491"/>
                    <a:pt x="15" y="595"/>
                  </a:cubicBezTo>
                  <a:cubicBezTo>
                    <a:pt x="1" y="640"/>
                    <a:pt x="27" y="685"/>
                    <a:pt x="72" y="699"/>
                  </a:cubicBezTo>
                  <a:cubicBezTo>
                    <a:pt x="79" y="701"/>
                    <a:pt x="86" y="702"/>
                    <a:pt x="92" y="702"/>
                  </a:cubicBezTo>
                  <a:cubicBezTo>
                    <a:pt x="127" y="702"/>
                    <a:pt x="164" y="677"/>
                    <a:pt x="170" y="640"/>
                  </a:cubicBezTo>
                  <a:cubicBezTo>
                    <a:pt x="176" y="627"/>
                    <a:pt x="176" y="621"/>
                    <a:pt x="176" y="615"/>
                  </a:cubicBezTo>
                  <a:cubicBezTo>
                    <a:pt x="181" y="609"/>
                    <a:pt x="185" y="594"/>
                    <a:pt x="185" y="594"/>
                  </a:cubicBezTo>
                  <a:lnTo>
                    <a:pt x="185" y="594"/>
                  </a:lnTo>
                  <a:cubicBezTo>
                    <a:pt x="185" y="594"/>
                    <a:pt x="184" y="596"/>
                    <a:pt x="182" y="601"/>
                  </a:cubicBezTo>
                  <a:cubicBezTo>
                    <a:pt x="189" y="576"/>
                    <a:pt x="201" y="562"/>
                    <a:pt x="209" y="544"/>
                  </a:cubicBezTo>
                  <a:cubicBezTo>
                    <a:pt x="221" y="523"/>
                    <a:pt x="234" y="511"/>
                    <a:pt x="248" y="491"/>
                  </a:cubicBezTo>
                  <a:cubicBezTo>
                    <a:pt x="248" y="491"/>
                    <a:pt x="248" y="489"/>
                    <a:pt x="248" y="487"/>
                  </a:cubicBezTo>
                  <a:lnTo>
                    <a:pt x="248" y="487"/>
                  </a:lnTo>
                  <a:cubicBezTo>
                    <a:pt x="250" y="486"/>
                    <a:pt x="252" y="485"/>
                    <a:pt x="254" y="485"/>
                  </a:cubicBezTo>
                  <a:cubicBezTo>
                    <a:pt x="260" y="472"/>
                    <a:pt x="266" y="466"/>
                    <a:pt x="272" y="452"/>
                  </a:cubicBezTo>
                  <a:cubicBezTo>
                    <a:pt x="305" y="421"/>
                    <a:pt x="337" y="395"/>
                    <a:pt x="370" y="368"/>
                  </a:cubicBezTo>
                  <a:cubicBezTo>
                    <a:pt x="376" y="362"/>
                    <a:pt x="389" y="356"/>
                    <a:pt x="395" y="350"/>
                  </a:cubicBezTo>
                  <a:cubicBezTo>
                    <a:pt x="396" y="348"/>
                    <a:pt x="397" y="347"/>
                    <a:pt x="398" y="347"/>
                  </a:cubicBezTo>
                  <a:lnTo>
                    <a:pt x="398" y="347"/>
                  </a:lnTo>
                  <a:cubicBezTo>
                    <a:pt x="401" y="345"/>
                    <a:pt x="403" y="343"/>
                    <a:pt x="403" y="343"/>
                  </a:cubicBezTo>
                  <a:cubicBezTo>
                    <a:pt x="421" y="330"/>
                    <a:pt x="441" y="317"/>
                    <a:pt x="460" y="305"/>
                  </a:cubicBezTo>
                  <a:cubicBezTo>
                    <a:pt x="480" y="291"/>
                    <a:pt x="499" y="278"/>
                    <a:pt x="519" y="272"/>
                  </a:cubicBezTo>
                  <a:cubicBezTo>
                    <a:pt x="525" y="266"/>
                    <a:pt x="538" y="266"/>
                    <a:pt x="544" y="258"/>
                  </a:cubicBezTo>
                  <a:cubicBezTo>
                    <a:pt x="548" y="258"/>
                    <a:pt x="554" y="255"/>
                    <a:pt x="556" y="253"/>
                  </a:cubicBezTo>
                  <a:lnTo>
                    <a:pt x="556" y="253"/>
                  </a:lnTo>
                  <a:cubicBezTo>
                    <a:pt x="559" y="252"/>
                    <a:pt x="562" y="252"/>
                    <a:pt x="564" y="252"/>
                  </a:cubicBezTo>
                  <a:cubicBezTo>
                    <a:pt x="609" y="233"/>
                    <a:pt x="660" y="219"/>
                    <a:pt x="705" y="201"/>
                  </a:cubicBezTo>
                  <a:lnTo>
                    <a:pt x="705" y="201"/>
                  </a:lnTo>
                  <a:cubicBezTo>
                    <a:pt x="700" y="203"/>
                    <a:pt x="697" y="203"/>
                    <a:pt x="697" y="203"/>
                  </a:cubicBezTo>
                  <a:cubicBezTo>
                    <a:pt x="697" y="203"/>
                    <a:pt x="709" y="199"/>
                    <a:pt x="719" y="195"/>
                  </a:cubicBezTo>
                  <a:cubicBezTo>
                    <a:pt x="731" y="188"/>
                    <a:pt x="744" y="188"/>
                    <a:pt x="758" y="181"/>
                  </a:cubicBezTo>
                  <a:lnTo>
                    <a:pt x="874" y="181"/>
                  </a:lnTo>
                  <a:cubicBezTo>
                    <a:pt x="880" y="188"/>
                    <a:pt x="893" y="188"/>
                    <a:pt x="907" y="188"/>
                  </a:cubicBezTo>
                  <a:cubicBezTo>
                    <a:pt x="931" y="195"/>
                    <a:pt x="952" y="201"/>
                    <a:pt x="976" y="213"/>
                  </a:cubicBezTo>
                  <a:cubicBezTo>
                    <a:pt x="984" y="213"/>
                    <a:pt x="990" y="219"/>
                    <a:pt x="997" y="219"/>
                  </a:cubicBezTo>
                  <a:cubicBezTo>
                    <a:pt x="1009" y="227"/>
                    <a:pt x="1015" y="233"/>
                    <a:pt x="1029" y="240"/>
                  </a:cubicBezTo>
                  <a:cubicBezTo>
                    <a:pt x="1042" y="246"/>
                    <a:pt x="1048" y="252"/>
                    <a:pt x="1062" y="258"/>
                  </a:cubicBezTo>
                  <a:cubicBezTo>
                    <a:pt x="1062" y="258"/>
                    <a:pt x="1068" y="266"/>
                    <a:pt x="1074" y="266"/>
                  </a:cubicBezTo>
                  <a:cubicBezTo>
                    <a:pt x="1077" y="269"/>
                    <a:pt x="1078" y="270"/>
                    <a:pt x="1079" y="270"/>
                  </a:cubicBezTo>
                  <a:lnTo>
                    <a:pt x="1079" y="270"/>
                  </a:lnTo>
                  <a:cubicBezTo>
                    <a:pt x="1079" y="271"/>
                    <a:pt x="1080" y="271"/>
                    <a:pt x="1080" y="272"/>
                  </a:cubicBezTo>
                  <a:cubicBezTo>
                    <a:pt x="1100" y="291"/>
                    <a:pt x="1125" y="311"/>
                    <a:pt x="1145" y="336"/>
                  </a:cubicBezTo>
                  <a:cubicBezTo>
                    <a:pt x="1162" y="352"/>
                    <a:pt x="1184" y="360"/>
                    <a:pt x="1207" y="360"/>
                  </a:cubicBezTo>
                  <a:cubicBezTo>
                    <a:pt x="1229" y="360"/>
                    <a:pt x="1252" y="352"/>
                    <a:pt x="1268" y="336"/>
                  </a:cubicBezTo>
                  <a:cubicBezTo>
                    <a:pt x="1307" y="297"/>
                    <a:pt x="1307" y="240"/>
                    <a:pt x="1268" y="207"/>
                  </a:cubicBezTo>
                  <a:cubicBezTo>
                    <a:pt x="1197" y="123"/>
                    <a:pt x="1100" y="64"/>
                    <a:pt x="997" y="33"/>
                  </a:cubicBezTo>
                  <a:cubicBezTo>
                    <a:pt x="945" y="13"/>
                    <a:pt x="886" y="7"/>
                    <a:pt x="835" y="7"/>
                  </a:cubicBezTo>
                  <a:cubicBezTo>
                    <a:pt x="815" y="1"/>
                    <a:pt x="790" y="1"/>
                    <a:pt x="770" y="1"/>
                  </a:cubicBezTo>
                  <a:cubicBezTo>
                    <a:pt x="764" y="1"/>
                    <a:pt x="731" y="7"/>
                    <a:pt x="752" y="7"/>
                  </a:cubicBezTo>
                  <a:cubicBezTo>
                    <a:pt x="731" y="7"/>
                    <a:pt x="713" y="1"/>
                    <a:pt x="699" y="1"/>
                  </a:cubicBezTo>
                  <a:cubicBezTo>
                    <a:pt x="692" y="0"/>
                    <a:pt x="684" y="0"/>
                    <a:pt x="6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102"/>
            <p:cNvSpPr/>
            <p:nvPr/>
          </p:nvSpPr>
          <p:spPr>
            <a:xfrm>
              <a:off x="7775631" y="2571964"/>
              <a:ext cx="194951" cy="141745"/>
            </a:xfrm>
            <a:custGeom>
              <a:avLst/>
              <a:gdLst/>
              <a:ahLst/>
              <a:cxnLst/>
              <a:rect l="l" t="t" r="r" b="b"/>
              <a:pathLst>
                <a:path w="1396" h="1015" extrusionOk="0">
                  <a:moveTo>
                    <a:pt x="763" y="1"/>
                  </a:moveTo>
                  <a:cubicBezTo>
                    <a:pt x="712" y="1"/>
                    <a:pt x="653" y="1"/>
                    <a:pt x="602" y="15"/>
                  </a:cubicBezTo>
                  <a:cubicBezTo>
                    <a:pt x="247" y="84"/>
                    <a:pt x="0" y="364"/>
                    <a:pt x="53" y="635"/>
                  </a:cubicBezTo>
                  <a:cubicBezTo>
                    <a:pt x="98" y="860"/>
                    <a:pt x="337" y="1015"/>
                    <a:pt x="628" y="1015"/>
                  </a:cubicBezTo>
                  <a:cubicBezTo>
                    <a:pt x="679" y="1015"/>
                    <a:pt x="737" y="1009"/>
                    <a:pt x="796" y="996"/>
                  </a:cubicBezTo>
                  <a:cubicBezTo>
                    <a:pt x="1151" y="925"/>
                    <a:pt x="1396" y="647"/>
                    <a:pt x="1345" y="376"/>
                  </a:cubicBezTo>
                  <a:cubicBezTo>
                    <a:pt x="1300" y="150"/>
                    <a:pt x="1055" y="1"/>
                    <a:pt x="763" y="1"/>
                  </a:cubicBez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102"/>
            <p:cNvSpPr/>
            <p:nvPr/>
          </p:nvSpPr>
          <p:spPr>
            <a:xfrm>
              <a:off x="7238681" y="2391956"/>
              <a:ext cx="220368" cy="259330"/>
            </a:xfrm>
            <a:custGeom>
              <a:avLst/>
              <a:gdLst/>
              <a:ahLst/>
              <a:cxnLst/>
              <a:rect l="l" t="t" r="r" b="b"/>
              <a:pathLst>
                <a:path w="1578" h="1857" extrusionOk="0">
                  <a:moveTo>
                    <a:pt x="770" y="1"/>
                  </a:moveTo>
                  <a:cubicBezTo>
                    <a:pt x="746" y="1"/>
                    <a:pt x="723" y="2"/>
                    <a:pt x="699" y="4"/>
                  </a:cubicBezTo>
                  <a:cubicBezTo>
                    <a:pt x="298" y="43"/>
                    <a:pt x="1" y="398"/>
                    <a:pt x="39" y="806"/>
                  </a:cubicBezTo>
                  <a:lnTo>
                    <a:pt x="78" y="1187"/>
                  </a:lnTo>
                  <a:cubicBezTo>
                    <a:pt x="115" y="1570"/>
                    <a:pt x="431" y="1856"/>
                    <a:pt x="804" y="1856"/>
                  </a:cubicBezTo>
                  <a:cubicBezTo>
                    <a:pt x="827" y="1856"/>
                    <a:pt x="850" y="1855"/>
                    <a:pt x="874" y="1853"/>
                  </a:cubicBezTo>
                  <a:cubicBezTo>
                    <a:pt x="1280" y="1814"/>
                    <a:pt x="1578" y="1451"/>
                    <a:pt x="1539" y="1051"/>
                  </a:cubicBezTo>
                  <a:lnTo>
                    <a:pt x="1500" y="663"/>
                  </a:lnTo>
                  <a:cubicBezTo>
                    <a:pt x="1464" y="287"/>
                    <a:pt x="1147" y="1"/>
                    <a:pt x="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102"/>
            <p:cNvSpPr/>
            <p:nvPr/>
          </p:nvSpPr>
          <p:spPr>
            <a:xfrm>
              <a:off x="7295657" y="2409272"/>
              <a:ext cx="161715" cy="222742"/>
            </a:xfrm>
            <a:custGeom>
              <a:avLst/>
              <a:gdLst/>
              <a:ahLst/>
              <a:cxnLst/>
              <a:rect l="l" t="t" r="r" b="b"/>
              <a:pathLst>
                <a:path w="1158" h="1595" extrusionOk="0">
                  <a:moveTo>
                    <a:pt x="657" y="0"/>
                  </a:moveTo>
                  <a:cubicBezTo>
                    <a:pt x="641" y="0"/>
                    <a:pt x="624" y="1"/>
                    <a:pt x="607" y="3"/>
                  </a:cubicBezTo>
                  <a:cubicBezTo>
                    <a:pt x="252" y="35"/>
                    <a:pt x="1" y="417"/>
                    <a:pt x="39" y="856"/>
                  </a:cubicBezTo>
                  <a:cubicBezTo>
                    <a:pt x="76" y="1276"/>
                    <a:pt x="372" y="1594"/>
                    <a:pt x="707" y="1594"/>
                  </a:cubicBezTo>
                  <a:cubicBezTo>
                    <a:pt x="723" y="1594"/>
                    <a:pt x="740" y="1594"/>
                    <a:pt x="756" y="1592"/>
                  </a:cubicBezTo>
                  <a:cubicBezTo>
                    <a:pt x="788" y="1586"/>
                    <a:pt x="821" y="1580"/>
                    <a:pt x="854" y="1574"/>
                  </a:cubicBezTo>
                  <a:cubicBezTo>
                    <a:pt x="1041" y="1425"/>
                    <a:pt x="1157" y="1186"/>
                    <a:pt x="1131" y="927"/>
                  </a:cubicBezTo>
                  <a:lnTo>
                    <a:pt x="1092" y="539"/>
                  </a:lnTo>
                  <a:cubicBezTo>
                    <a:pt x="1072" y="319"/>
                    <a:pt x="956" y="133"/>
                    <a:pt x="795" y="17"/>
                  </a:cubicBezTo>
                  <a:cubicBezTo>
                    <a:pt x="748" y="6"/>
                    <a:pt x="703" y="0"/>
                    <a:pt x="6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102"/>
            <p:cNvSpPr/>
            <p:nvPr/>
          </p:nvSpPr>
          <p:spPr>
            <a:xfrm>
              <a:off x="7547305" y="2495297"/>
              <a:ext cx="60608" cy="57256"/>
            </a:xfrm>
            <a:custGeom>
              <a:avLst/>
              <a:gdLst/>
              <a:ahLst/>
              <a:cxnLst/>
              <a:rect l="l" t="t" r="r" b="b"/>
              <a:pathLst>
                <a:path w="434" h="410" extrusionOk="0">
                  <a:moveTo>
                    <a:pt x="364" y="1"/>
                  </a:moveTo>
                  <a:cubicBezTo>
                    <a:pt x="343" y="1"/>
                    <a:pt x="331" y="1"/>
                    <a:pt x="317" y="7"/>
                  </a:cubicBezTo>
                  <a:cubicBezTo>
                    <a:pt x="298" y="15"/>
                    <a:pt x="286" y="30"/>
                    <a:pt x="280" y="48"/>
                  </a:cubicBezTo>
                  <a:lnTo>
                    <a:pt x="280" y="48"/>
                  </a:lnTo>
                  <a:cubicBezTo>
                    <a:pt x="279" y="47"/>
                    <a:pt x="279" y="46"/>
                    <a:pt x="278" y="46"/>
                  </a:cubicBezTo>
                  <a:lnTo>
                    <a:pt x="278" y="53"/>
                  </a:lnTo>
                  <a:lnTo>
                    <a:pt x="278" y="53"/>
                  </a:lnTo>
                  <a:cubicBezTo>
                    <a:pt x="270" y="61"/>
                    <a:pt x="262" y="70"/>
                    <a:pt x="253" y="78"/>
                  </a:cubicBezTo>
                  <a:cubicBezTo>
                    <a:pt x="239" y="91"/>
                    <a:pt x="221" y="105"/>
                    <a:pt x="208" y="117"/>
                  </a:cubicBezTo>
                  <a:cubicBezTo>
                    <a:pt x="206" y="119"/>
                    <a:pt x="203" y="121"/>
                    <a:pt x="201" y="123"/>
                  </a:cubicBezTo>
                  <a:lnTo>
                    <a:pt x="201" y="123"/>
                  </a:lnTo>
                  <a:cubicBezTo>
                    <a:pt x="188" y="100"/>
                    <a:pt x="173" y="74"/>
                    <a:pt x="162" y="52"/>
                  </a:cubicBezTo>
                  <a:cubicBezTo>
                    <a:pt x="149" y="26"/>
                    <a:pt x="118" y="11"/>
                    <a:pt x="89" y="11"/>
                  </a:cubicBezTo>
                  <a:cubicBezTo>
                    <a:pt x="76" y="11"/>
                    <a:pt x="63" y="14"/>
                    <a:pt x="53" y="21"/>
                  </a:cubicBezTo>
                  <a:cubicBezTo>
                    <a:pt x="15" y="46"/>
                    <a:pt x="1" y="98"/>
                    <a:pt x="21" y="137"/>
                  </a:cubicBezTo>
                  <a:cubicBezTo>
                    <a:pt x="33" y="162"/>
                    <a:pt x="53" y="195"/>
                    <a:pt x="66" y="221"/>
                  </a:cubicBezTo>
                  <a:cubicBezTo>
                    <a:pt x="84" y="246"/>
                    <a:pt x="98" y="278"/>
                    <a:pt x="117" y="305"/>
                  </a:cubicBezTo>
                  <a:cubicBezTo>
                    <a:pt x="131" y="331"/>
                    <a:pt x="156" y="343"/>
                    <a:pt x="188" y="343"/>
                  </a:cubicBezTo>
                  <a:cubicBezTo>
                    <a:pt x="215" y="343"/>
                    <a:pt x="239" y="331"/>
                    <a:pt x="253" y="305"/>
                  </a:cubicBezTo>
                  <a:cubicBezTo>
                    <a:pt x="263" y="288"/>
                    <a:pt x="275" y="271"/>
                    <a:pt x="286" y="253"/>
                  </a:cubicBezTo>
                  <a:lnTo>
                    <a:pt x="286" y="253"/>
                  </a:lnTo>
                  <a:lnTo>
                    <a:pt x="286" y="298"/>
                  </a:lnTo>
                  <a:cubicBezTo>
                    <a:pt x="278" y="317"/>
                    <a:pt x="278" y="337"/>
                    <a:pt x="286" y="350"/>
                  </a:cubicBezTo>
                  <a:cubicBezTo>
                    <a:pt x="292" y="385"/>
                    <a:pt x="324" y="409"/>
                    <a:pt x="358" y="409"/>
                  </a:cubicBezTo>
                  <a:cubicBezTo>
                    <a:pt x="362" y="409"/>
                    <a:pt x="366" y="409"/>
                    <a:pt x="370" y="409"/>
                  </a:cubicBezTo>
                  <a:cubicBezTo>
                    <a:pt x="408" y="401"/>
                    <a:pt x="427" y="370"/>
                    <a:pt x="433" y="331"/>
                  </a:cubicBezTo>
                  <a:lnTo>
                    <a:pt x="433" y="292"/>
                  </a:lnTo>
                  <a:lnTo>
                    <a:pt x="433" y="215"/>
                  </a:lnTo>
                  <a:cubicBezTo>
                    <a:pt x="433" y="182"/>
                    <a:pt x="427" y="150"/>
                    <a:pt x="421" y="123"/>
                  </a:cubicBezTo>
                  <a:cubicBezTo>
                    <a:pt x="415" y="91"/>
                    <a:pt x="415" y="60"/>
                    <a:pt x="402" y="33"/>
                  </a:cubicBezTo>
                  <a:cubicBezTo>
                    <a:pt x="395" y="21"/>
                    <a:pt x="376" y="7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102"/>
            <p:cNvSpPr/>
            <p:nvPr/>
          </p:nvSpPr>
          <p:spPr>
            <a:xfrm>
              <a:off x="7628581" y="2337213"/>
              <a:ext cx="227490" cy="258492"/>
            </a:xfrm>
            <a:custGeom>
              <a:avLst/>
              <a:gdLst/>
              <a:ahLst/>
              <a:cxnLst/>
              <a:rect l="l" t="t" r="r" b="b"/>
              <a:pathLst>
                <a:path w="1629" h="1851" extrusionOk="0">
                  <a:moveTo>
                    <a:pt x="784" y="1"/>
                  </a:moveTo>
                  <a:cubicBezTo>
                    <a:pt x="750" y="1"/>
                    <a:pt x="715" y="3"/>
                    <a:pt x="679" y="8"/>
                  </a:cubicBezTo>
                  <a:cubicBezTo>
                    <a:pt x="278" y="67"/>
                    <a:pt x="0" y="441"/>
                    <a:pt x="59" y="843"/>
                  </a:cubicBezTo>
                  <a:lnTo>
                    <a:pt x="116" y="1223"/>
                  </a:lnTo>
                  <a:cubicBezTo>
                    <a:pt x="170" y="1588"/>
                    <a:pt x="484" y="1851"/>
                    <a:pt x="843" y="1851"/>
                  </a:cubicBezTo>
                  <a:cubicBezTo>
                    <a:pt x="879" y="1851"/>
                    <a:pt x="915" y="1848"/>
                    <a:pt x="951" y="1843"/>
                  </a:cubicBezTo>
                  <a:cubicBezTo>
                    <a:pt x="1351" y="1786"/>
                    <a:pt x="1629" y="1410"/>
                    <a:pt x="1571" y="1010"/>
                  </a:cubicBezTo>
                  <a:lnTo>
                    <a:pt x="1512" y="629"/>
                  </a:lnTo>
                  <a:cubicBezTo>
                    <a:pt x="1460" y="264"/>
                    <a:pt x="1143" y="1"/>
                    <a:pt x="7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102"/>
            <p:cNvSpPr/>
            <p:nvPr/>
          </p:nvSpPr>
          <p:spPr>
            <a:xfrm>
              <a:off x="7632212" y="2364585"/>
              <a:ext cx="167161" cy="222044"/>
            </a:xfrm>
            <a:custGeom>
              <a:avLst/>
              <a:gdLst/>
              <a:ahLst/>
              <a:cxnLst/>
              <a:rect l="l" t="t" r="r" b="b"/>
              <a:pathLst>
                <a:path w="1197" h="1590" extrusionOk="0">
                  <a:moveTo>
                    <a:pt x="453" y="1"/>
                  </a:moveTo>
                  <a:cubicBezTo>
                    <a:pt x="427" y="1"/>
                    <a:pt x="402" y="3"/>
                    <a:pt x="376" y="6"/>
                  </a:cubicBezTo>
                  <a:cubicBezTo>
                    <a:pt x="317" y="12"/>
                    <a:pt x="260" y="39"/>
                    <a:pt x="201" y="65"/>
                  </a:cubicBezTo>
                  <a:cubicBezTo>
                    <a:pt x="72" y="220"/>
                    <a:pt x="1" y="427"/>
                    <a:pt x="33" y="647"/>
                  </a:cubicBezTo>
                  <a:lnTo>
                    <a:pt x="90" y="1027"/>
                  </a:lnTo>
                  <a:cubicBezTo>
                    <a:pt x="129" y="1286"/>
                    <a:pt x="298" y="1492"/>
                    <a:pt x="511" y="1590"/>
                  </a:cubicBezTo>
                  <a:lnTo>
                    <a:pt x="608" y="1590"/>
                  </a:lnTo>
                  <a:cubicBezTo>
                    <a:pt x="964" y="1531"/>
                    <a:pt x="1196" y="1137"/>
                    <a:pt x="1131" y="704"/>
                  </a:cubicBezTo>
                  <a:cubicBezTo>
                    <a:pt x="1071" y="297"/>
                    <a:pt x="778" y="1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102"/>
            <p:cNvSpPr/>
            <p:nvPr/>
          </p:nvSpPr>
          <p:spPr>
            <a:xfrm>
              <a:off x="6646848" y="1612850"/>
              <a:ext cx="1572040" cy="1387842"/>
            </a:xfrm>
            <a:custGeom>
              <a:avLst/>
              <a:gdLst/>
              <a:ahLst/>
              <a:cxnLst/>
              <a:rect l="l" t="t" r="r" b="b"/>
              <a:pathLst>
                <a:path w="11257" h="9938" extrusionOk="0">
                  <a:moveTo>
                    <a:pt x="7448" y="0"/>
                  </a:moveTo>
                  <a:cubicBezTo>
                    <a:pt x="6889" y="0"/>
                    <a:pt x="6466" y="170"/>
                    <a:pt x="6138" y="337"/>
                  </a:cubicBezTo>
                  <a:cubicBezTo>
                    <a:pt x="5818" y="503"/>
                    <a:pt x="5590" y="668"/>
                    <a:pt x="5424" y="668"/>
                  </a:cubicBezTo>
                  <a:cubicBezTo>
                    <a:pt x="5403" y="668"/>
                    <a:pt x="5382" y="665"/>
                    <a:pt x="5363" y="659"/>
                  </a:cubicBezTo>
                  <a:cubicBezTo>
                    <a:pt x="5112" y="584"/>
                    <a:pt x="4261" y="404"/>
                    <a:pt x="3588" y="404"/>
                  </a:cubicBezTo>
                  <a:cubicBezTo>
                    <a:pt x="3275" y="404"/>
                    <a:pt x="3001" y="443"/>
                    <a:pt x="2843" y="549"/>
                  </a:cubicBezTo>
                  <a:cubicBezTo>
                    <a:pt x="2345" y="886"/>
                    <a:pt x="2023" y="2114"/>
                    <a:pt x="2023" y="2114"/>
                  </a:cubicBezTo>
                  <a:cubicBezTo>
                    <a:pt x="2023" y="2114"/>
                    <a:pt x="1247" y="2275"/>
                    <a:pt x="1066" y="2598"/>
                  </a:cubicBezTo>
                  <a:cubicBezTo>
                    <a:pt x="892" y="2914"/>
                    <a:pt x="1047" y="4122"/>
                    <a:pt x="1047" y="4122"/>
                  </a:cubicBezTo>
                  <a:cubicBezTo>
                    <a:pt x="1047" y="4122"/>
                    <a:pt x="0" y="5053"/>
                    <a:pt x="182" y="5720"/>
                  </a:cubicBezTo>
                  <a:cubicBezTo>
                    <a:pt x="298" y="6120"/>
                    <a:pt x="633" y="6520"/>
                    <a:pt x="886" y="6779"/>
                  </a:cubicBezTo>
                  <a:cubicBezTo>
                    <a:pt x="1325" y="9480"/>
                    <a:pt x="4524" y="9938"/>
                    <a:pt x="4524" y="9938"/>
                  </a:cubicBezTo>
                  <a:cubicBezTo>
                    <a:pt x="3541" y="9499"/>
                    <a:pt x="3302" y="8807"/>
                    <a:pt x="3302" y="8807"/>
                  </a:cubicBezTo>
                  <a:cubicBezTo>
                    <a:pt x="3302" y="8807"/>
                    <a:pt x="3209" y="8828"/>
                    <a:pt x="3071" y="8828"/>
                  </a:cubicBezTo>
                  <a:cubicBezTo>
                    <a:pt x="2784" y="8828"/>
                    <a:pt x="2305" y="8737"/>
                    <a:pt x="2074" y="8175"/>
                  </a:cubicBezTo>
                  <a:cubicBezTo>
                    <a:pt x="1608" y="7069"/>
                    <a:pt x="2455" y="6656"/>
                    <a:pt x="2831" y="6534"/>
                  </a:cubicBezTo>
                  <a:lnTo>
                    <a:pt x="3502" y="7238"/>
                  </a:lnTo>
                  <a:cubicBezTo>
                    <a:pt x="3677" y="6805"/>
                    <a:pt x="3580" y="6611"/>
                    <a:pt x="3392" y="6152"/>
                  </a:cubicBezTo>
                  <a:cubicBezTo>
                    <a:pt x="3392" y="6152"/>
                    <a:pt x="4569" y="5022"/>
                    <a:pt x="4692" y="3993"/>
                  </a:cubicBezTo>
                  <a:cubicBezTo>
                    <a:pt x="4763" y="3961"/>
                    <a:pt x="4834" y="3922"/>
                    <a:pt x="4912" y="3890"/>
                  </a:cubicBezTo>
                  <a:cubicBezTo>
                    <a:pt x="5175" y="3897"/>
                    <a:pt x="5622" y="3928"/>
                    <a:pt x="5951" y="4097"/>
                  </a:cubicBezTo>
                  <a:cubicBezTo>
                    <a:pt x="5951" y="4097"/>
                    <a:pt x="5536" y="3677"/>
                    <a:pt x="5792" y="3677"/>
                  </a:cubicBezTo>
                  <a:cubicBezTo>
                    <a:pt x="5796" y="3677"/>
                    <a:pt x="5800" y="3677"/>
                    <a:pt x="5803" y="3677"/>
                  </a:cubicBezTo>
                  <a:cubicBezTo>
                    <a:pt x="6075" y="3690"/>
                    <a:pt x="6532" y="4136"/>
                    <a:pt x="6532" y="4136"/>
                  </a:cubicBezTo>
                  <a:cubicBezTo>
                    <a:pt x="6532" y="4136"/>
                    <a:pt x="6836" y="3742"/>
                    <a:pt x="7477" y="3606"/>
                  </a:cubicBezTo>
                  <a:cubicBezTo>
                    <a:pt x="9803" y="3826"/>
                    <a:pt x="10146" y="6779"/>
                    <a:pt x="10146" y="6779"/>
                  </a:cubicBezTo>
                  <a:cubicBezTo>
                    <a:pt x="10319" y="6332"/>
                    <a:pt x="10409" y="5861"/>
                    <a:pt x="10430" y="5402"/>
                  </a:cubicBezTo>
                  <a:cubicBezTo>
                    <a:pt x="10662" y="5216"/>
                    <a:pt x="10946" y="4930"/>
                    <a:pt x="10907" y="4640"/>
                  </a:cubicBezTo>
                  <a:cubicBezTo>
                    <a:pt x="10844" y="4155"/>
                    <a:pt x="10487" y="3767"/>
                    <a:pt x="10526" y="3579"/>
                  </a:cubicBezTo>
                  <a:cubicBezTo>
                    <a:pt x="10565" y="3393"/>
                    <a:pt x="11256" y="2469"/>
                    <a:pt x="10921" y="1971"/>
                  </a:cubicBezTo>
                  <a:cubicBezTo>
                    <a:pt x="10585" y="1473"/>
                    <a:pt x="9654" y="1610"/>
                    <a:pt x="9595" y="1318"/>
                  </a:cubicBezTo>
                  <a:cubicBezTo>
                    <a:pt x="9532" y="1035"/>
                    <a:pt x="8859" y="220"/>
                    <a:pt x="8032" y="59"/>
                  </a:cubicBezTo>
                  <a:cubicBezTo>
                    <a:pt x="7822" y="18"/>
                    <a:pt x="7628" y="0"/>
                    <a:pt x="7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102"/>
            <p:cNvSpPr/>
            <p:nvPr/>
          </p:nvSpPr>
          <p:spPr>
            <a:xfrm>
              <a:off x="7782893" y="1680580"/>
              <a:ext cx="224837" cy="147191"/>
            </a:xfrm>
            <a:custGeom>
              <a:avLst/>
              <a:gdLst/>
              <a:ahLst/>
              <a:cxnLst/>
              <a:rect l="l" t="t" r="r" b="b"/>
              <a:pathLst>
                <a:path w="1610" h="1054" extrusionOk="0">
                  <a:moveTo>
                    <a:pt x="317" y="1"/>
                  </a:moveTo>
                  <a:cubicBezTo>
                    <a:pt x="285" y="1"/>
                    <a:pt x="266" y="7"/>
                    <a:pt x="246" y="19"/>
                  </a:cubicBezTo>
                  <a:cubicBezTo>
                    <a:pt x="1" y="174"/>
                    <a:pt x="666" y="1054"/>
                    <a:pt x="1111" y="1054"/>
                  </a:cubicBezTo>
                  <a:cubicBezTo>
                    <a:pt x="1144" y="1054"/>
                    <a:pt x="1176" y="1047"/>
                    <a:pt x="1203" y="1033"/>
                  </a:cubicBezTo>
                  <a:cubicBezTo>
                    <a:pt x="1609" y="905"/>
                    <a:pt x="660" y="1"/>
                    <a:pt x="317" y="1"/>
                  </a:cubicBez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102"/>
            <p:cNvSpPr/>
            <p:nvPr/>
          </p:nvSpPr>
          <p:spPr>
            <a:xfrm>
              <a:off x="7726894" y="1727363"/>
              <a:ext cx="105855" cy="103062"/>
            </a:xfrm>
            <a:custGeom>
              <a:avLst/>
              <a:gdLst/>
              <a:ahLst/>
              <a:cxnLst/>
              <a:rect l="l" t="t" r="r" b="b"/>
              <a:pathLst>
                <a:path w="758" h="738" extrusionOk="0">
                  <a:moveTo>
                    <a:pt x="304" y="1"/>
                  </a:moveTo>
                  <a:cubicBezTo>
                    <a:pt x="298" y="1"/>
                    <a:pt x="286" y="7"/>
                    <a:pt x="272" y="7"/>
                  </a:cubicBezTo>
                  <a:cubicBezTo>
                    <a:pt x="0" y="72"/>
                    <a:pt x="241" y="680"/>
                    <a:pt x="582" y="737"/>
                  </a:cubicBezTo>
                  <a:lnTo>
                    <a:pt x="614" y="737"/>
                  </a:lnTo>
                  <a:cubicBezTo>
                    <a:pt x="757" y="737"/>
                    <a:pt x="745" y="557"/>
                    <a:pt x="667" y="370"/>
                  </a:cubicBezTo>
                  <a:cubicBezTo>
                    <a:pt x="582" y="188"/>
                    <a:pt x="434" y="1"/>
                    <a:pt x="304" y="1"/>
                  </a:cubicBez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102"/>
            <p:cNvSpPr/>
            <p:nvPr/>
          </p:nvSpPr>
          <p:spPr>
            <a:xfrm>
              <a:off x="6695585" y="2257054"/>
              <a:ext cx="129176" cy="122054"/>
            </a:xfrm>
            <a:custGeom>
              <a:avLst/>
              <a:gdLst/>
              <a:ahLst/>
              <a:cxnLst/>
              <a:rect l="l" t="t" r="r" b="b"/>
              <a:pathLst>
                <a:path w="925" h="874" extrusionOk="0">
                  <a:moveTo>
                    <a:pt x="769" y="1"/>
                  </a:moveTo>
                  <a:cubicBezTo>
                    <a:pt x="755" y="1"/>
                    <a:pt x="749" y="1"/>
                    <a:pt x="743" y="7"/>
                  </a:cubicBezTo>
                  <a:cubicBezTo>
                    <a:pt x="382" y="52"/>
                    <a:pt x="0" y="750"/>
                    <a:pt x="388" y="860"/>
                  </a:cubicBezTo>
                  <a:cubicBezTo>
                    <a:pt x="407" y="866"/>
                    <a:pt x="427" y="874"/>
                    <a:pt x="445" y="874"/>
                  </a:cubicBezTo>
                  <a:cubicBezTo>
                    <a:pt x="621" y="874"/>
                    <a:pt x="776" y="654"/>
                    <a:pt x="853" y="440"/>
                  </a:cubicBezTo>
                  <a:cubicBezTo>
                    <a:pt x="925" y="221"/>
                    <a:pt x="918" y="1"/>
                    <a:pt x="769" y="1"/>
                  </a:cubicBez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102"/>
            <p:cNvSpPr/>
            <p:nvPr/>
          </p:nvSpPr>
          <p:spPr>
            <a:xfrm>
              <a:off x="6804651" y="2311238"/>
              <a:ext cx="90493" cy="85885"/>
            </a:xfrm>
            <a:custGeom>
              <a:avLst/>
              <a:gdLst/>
              <a:ahLst/>
              <a:cxnLst/>
              <a:rect l="l" t="t" r="r" b="b"/>
              <a:pathLst>
                <a:path w="648" h="615" extrusionOk="0">
                  <a:moveTo>
                    <a:pt x="517" y="1"/>
                  </a:moveTo>
                  <a:cubicBezTo>
                    <a:pt x="266" y="39"/>
                    <a:pt x="1" y="525"/>
                    <a:pt x="266" y="608"/>
                  </a:cubicBezTo>
                  <a:cubicBezTo>
                    <a:pt x="285" y="608"/>
                    <a:pt x="299" y="615"/>
                    <a:pt x="311" y="615"/>
                  </a:cubicBezTo>
                  <a:cubicBezTo>
                    <a:pt x="434" y="615"/>
                    <a:pt x="544" y="460"/>
                    <a:pt x="595" y="304"/>
                  </a:cubicBezTo>
                  <a:cubicBezTo>
                    <a:pt x="648" y="156"/>
                    <a:pt x="641" y="1"/>
                    <a:pt x="537" y="1"/>
                  </a:cubicBez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102"/>
            <p:cNvSpPr/>
            <p:nvPr/>
          </p:nvSpPr>
          <p:spPr>
            <a:xfrm rot="386484" flipH="1">
              <a:off x="7454753" y="2620070"/>
              <a:ext cx="245722" cy="150009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6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/>
                                        <p:tgtEl>
                                          <p:spTgt spid="6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0"/>
                                        <p:tgtEl>
                                          <p:spTgt spid="6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0" name="Google Shape;4450;p75"/>
          <p:cNvSpPr/>
          <p:nvPr/>
        </p:nvSpPr>
        <p:spPr>
          <a:xfrm>
            <a:off x="630648" y="750024"/>
            <a:ext cx="1235592" cy="1215350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1" name="Google Shape;4451;p75"/>
          <p:cNvSpPr txBox="1">
            <a:spLocks noGrp="1"/>
          </p:cNvSpPr>
          <p:nvPr>
            <p:ph type="title"/>
          </p:nvPr>
        </p:nvSpPr>
        <p:spPr>
          <a:xfrm>
            <a:off x="370377" y="3178127"/>
            <a:ext cx="3798211" cy="16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имеющего речевое нарушение, необходимо контролировать собственную речь, обращая внимание на употребляемую лексику и грамматическое оформление. Говорить четко, внятно проговаривая каждое слово, фразу.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52" name="Google Shape;4452;p75"/>
          <p:cNvSpPr txBox="1">
            <a:spLocks noGrp="1"/>
          </p:cNvSpPr>
          <p:nvPr>
            <p:ph type="title" idx="2"/>
          </p:nvPr>
        </p:nvSpPr>
        <p:spPr>
          <a:xfrm>
            <a:off x="720000" y="827150"/>
            <a:ext cx="10569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4454" name="Google Shape;4454;p75"/>
          <p:cNvGrpSpPr/>
          <p:nvPr/>
        </p:nvGrpSpPr>
        <p:grpSpPr>
          <a:xfrm>
            <a:off x="4194880" y="328742"/>
            <a:ext cx="1950496" cy="1407113"/>
            <a:chOff x="4194880" y="328742"/>
            <a:chExt cx="1950496" cy="1407113"/>
          </a:xfrm>
        </p:grpSpPr>
        <p:grpSp>
          <p:nvGrpSpPr>
            <p:cNvPr id="4455" name="Google Shape;4455;p75"/>
            <p:cNvGrpSpPr/>
            <p:nvPr/>
          </p:nvGrpSpPr>
          <p:grpSpPr>
            <a:xfrm>
              <a:off x="4535507" y="468428"/>
              <a:ext cx="1249308" cy="1267427"/>
              <a:chOff x="6966450" y="1476750"/>
              <a:chExt cx="415425" cy="421450"/>
            </a:xfrm>
          </p:grpSpPr>
          <p:sp>
            <p:nvSpPr>
              <p:cNvPr id="4456" name="Google Shape;4456;p7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8021" y="1"/>
                    </a:moveTo>
                    <a:lnTo>
                      <a:pt x="7252" y="49"/>
                    </a:lnTo>
                    <a:lnTo>
                      <a:pt x="6532" y="193"/>
                    </a:lnTo>
                    <a:lnTo>
                      <a:pt x="5859" y="337"/>
                    </a:lnTo>
                    <a:lnTo>
                      <a:pt x="5235" y="481"/>
                    </a:lnTo>
                    <a:lnTo>
                      <a:pt x="4659" y="721"/>
                    </a:lnTo>
                    <a:lnTo>
                      <a:pt x="4130" y="961"/>
                    </a:lnTo>
                    <a:lnTo>
                      <a:pt x="3650" y="1249"/>
                    </a:lnTo>
                    <a:lnTo>
                      <a:pt x="3170" y="1537"/>
                    </a:lnTo>
                    <a:lnTo>
                      <a:pt x="2786" y="1874"/>
                    </a:lnTo>
                    <a:lnTo>
                      <a:pt x="2402" y="2210"/>
                    </a:lnTo>
                    <a:lnTo>
                      <a:pt x="2065" y="2594"/>
                    </a:lnTo>
                    <a:lnTo>
                      <a:pt x="1729" y="2930"/>
                    </a:lnTo>
                    <a:lnTo>
                      <a:pt x="1489" y="3314"/>
                    </a:lnTo>
                    <a:lnTo>
                      <a:pt x="1201" y="3747"/>
                    </a:lnTo>
                    <a:lnTo>
                      <a:pt x="817" y="4515"/>
                    </a:lnTo>
                    <a:lnTo>
                      <a:pt x="529" y="5331"/>
                    </a:lnTo>
                    <a:lnTo>
                      <a:pt x="288" y="6052"/>
                    </a:lnTo>
                    <a:lnTo>
                      <a:pt x="144" y="6772"/>
                    </a:lnTo>
                    <a:lnTo>
                      <a:pt x="48" y="7396"/>
                    </a:lnTo>
                    <a:lnTo>
                      <a:pt x="0" y="8357"/>
                    </a:lnTo>
                    <a:lnTo>
                      <a:pt x="0" y="8741"/>
                    </a:lnTo>
                    <a:lnTo>
                      <a:pt x="48" y="9654"/>
                    </a:lnTo>
                    <a:lnTo>
                      <a:pt x="192" y="10614"/>
                    </a:lnTo>
                    <a:lnTo>
                      <a:pt x="433" y="11479"/>
                    </a:lnTo>
                    <a:lnTo>
                      <a:pt x="769" y="12343"/>
                    </a:lnTo>
                    <a:lnTo>
                      <a:pt x="1201" y="13159"/>
                    </a:lnTo>
                    <a:lnTo>
                      <a:pt x="1681" y="13928"/>
                    </a:lnTo>
                    <a:lnTo>
                      <a:pt x="2306" y="14600"/>
                    </a:lnTo>
                    <a:lnTo>
                      <a:pt x="2978" y="15225"/>
                    </a:lnTo>
                    <a:lnTo>
                      <a:pt x="3314" y="15513"/>
                    </a:lnTo>
                    <a:lnTo>
                      <a:pt x="3698" y="15753"/>
                    </a:lnTo>
                    <a:lnTo>
                      <a:pt x="4130" y="15993"/>
                    </a:lnTo>
                    <a:lnTo>
                      <a:pt x="4563" y="16185"/>
                    </a:lnTo>
                    <a:lnTo>
                      <a:pt x="4995" y="16377"/>
                    </a:lnTo>
                    <a:lnTo>
                      <a:pt x="5475" y="16521"/>
                    </a:lnTo>
                    <a:lnTo>
                      <a:pt x="5955" y="16665"/>
                    </a:lnTo>
                    <a:lnTo>
                      <a:pt x="6436" y="16761"/>
                    </a:lnTo>
                    <a:lnTo>
                      <a:pt x="6964" y="16809"/>
                    </a:lnTo>
                    <a:lnTo>
                      <a:pt x="7540" y="16857"/>
                    </a:lnTo>
                    <a:lnTo>
                      <a:pt x="8069" y="16857"/>
                    </a:lnTo>
                    <a:lnTo>
                      <a:pt x="8645" y="16809"/>
                    </a:lnTo>
                    <a:lnTo>
                      <a:pt x="9269" y="16761"/>
                    </a:lnTo>
                    <a:lnTo>
                      <a:pt x="9893" y="16665"/>
                    </a:lnTo>
                    <a:lnTo>
                      <a:pt x="10518" y="16521"/>
                    </a:lnTo>
                    <a:lnTo>
                      <a:pt x="11142" y="16329"/>
                    </a:lnTo>
                    <a:lnTo>
                      <a:pt x="11959" y="16089"/>
                    </a:lnTo>
                    <a:lnTo>
                      <a:pt x="12679" y="15753"/>
                    </a:lnTo>
                    <a:lnTo>
                      <a:pt x="13303" y="15369"/>
                    </a:lnTo>
                    <a:lnTo>
                      <a:pt x="13928" y="14888"/>
                    </a:lnTo>
                    <a:lnTo>
                      <a:pt x="14456" y="14408"/>
                    </a:lnTo>
                    <a:lnTo>
                      <a:pt x="14936" y="13880"/>
                    </a:lnTo>
                    <a:lnTo>
                      <a:pt x="15320" y="13255"/>
                    </a:lnTo>
                    <a:lnTo>
                      <a:pt x="15705" y="12679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425" y="10662"/>
                    </a:lnTo>
                    <a:lnTo>
                      <a:pt x="16521" y="9942"/>
                    </a:lnTo>
                    <a:lnTo>
                      <a:pt x="16569" y="9221"/>
                    </a:lnTo>
                    <a:lnTo>
                      <a:pt x="16617" y="8501"/>
                    </a:lnTo>
                    <a:lnTo>
                      <a:pt x="16569" y="7781"/>
                    </a:lnTo>
                    <a:lnTo>
                      <a:pt x="16473" y="7060"/>
                    </a:lnTo>
                    <a:lnTo>
                      <a:pt x="16281" y="6340"/>
                    </a:lnTo>
                    <a:lnTo>
                      <a:pt x="16089" y="5619"/>
                    </a:lnTo>
                    <a:lnTo>
                      <a:pt x="15849" y="4947"/>
                    </a:lnTo>
                    <a:lnTo>
                      <a:pt x="15512" y="4275"/>
                    </a:lnTo>
                    <a:lnTo>
                      <a:pt x="15176" y="3650"/>
                    </a:lnTo>
                    <a:lnTo>
                      <a:pt x="14744" y="3074"/>
                    </a:lnTo>
                    <a:lnTo>
                      <a:pt x="14312" y="2498"/>
                    </a:lnTo>
                    <a:lnTo>
                      <a:pt x="13784" y="2018"/>
                    </a:lnTo>
                    <a:lnTo>
                      <a:pt x="13207" y="1537"/>
                    </a:lnTo>
                    <a:lnTo>
                      <a:pt x="12631" y="1105"/>
                    </a:lnTo>
                    <a:lnTo>
                      <a:pt x="11959" y="769"/>
                    </a:lnTo>
                    <a:lnTo>
                      <a:pt x="11286" y="481"/>
                    </a:lnTo>
                    <a:lnTo>
                      <a:pt x="10518" y="241"/>
                    </a:lnTo>
                    <a:lnTo>
                      <a:pt x="9749" y="97"/>
                    </a:lnTo>
                    <a:lnTo>
                      <a:pt x="89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7" name="Google Shape;4457;p7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0" y="8741"/>
                    </a:moveTo>
                    <a:lnTo>
                      <a:pt x="0" y="8741"/>
                    </a:lnTo>
                    <a:lnTo>
                      <a:pt x="0" y="8357"/>
                    </a:lnTo>
                    <a:lnTo>
                      <a:pt x="48" y="7396"/>
                    </a:lnTo>
                    <a:lnTo>
                      <a:pt x="144" y="6772"/>
                    </a:lnTo>
                    <a:lnTo>
                      <a:pt x="288" y="6052"/>
                    </a:lnTo>
                    <a:lnTo>
                      <a:pt x="529" y="5331"/>
                    </a:lnTo>
                    <a:lnTo>
                      <a:pt x="817" y="4515"/>
                    </a:lnTo>
                    <a:lnTo>
                      <a:pt x="1201" y="3747"/>
                    </a:lnTo>
                    <a:lnTo>
                      <a:pt x="1489" y="3314"/>
                    </a:lnTo>
                    <a:lnTo>
                      <a:pt x="1729" y="2930"/>
                    </a:lnTo>
                    <a:lnTo>
                      <a:pt x="2065" y="2594"/>
                    </a:lnTo>
                    <a:lnTo>
                      <a:pt x="2402" y="2210"/>
                    </a:lnTo>
                    <a:lnTo>
                      <a:pt x="2786" y="1874"/>
                    </a:lnTo>
                    <a:lnTo>
                      <a:pt x="3170" y="1537"/>
                    </a:lnTo>
                    <a:lnTo>
                      <a:pt x="3650" y="1249"/>
                    </a:lnTo>
                    <a:lnTo>
                      <a:pt x="4130" y="961"/>
                    </a:lnTo>
                    <a:lnTo>
                      <a:pt x="4659" y="721"/>
                    </a:lnTo>
                    <a:lnTo>
                      <a:pt x="5235" y="481"/>
                    </a:lnTo>
                    <a:lnTo>
                      <a:pt x="5859" y="337"/>
                    </a:lnTo>
                    <a:lnTo>
                      <a:pt x="6532" y="193"/>
                    </a:lnTo>
                    <a:lnTo>
                      <a:pt x="7252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933" y="1"/>
                    </a:lnTo>
                    <a:lnTo>
                      <a:pt x="9749" y="97"/>
                    </a:lnTo>
                    <a:lnTo>
                      <a:pt x="10518" y="241"/>
                    </a:lnTo>
                    <a:lnTo>
                      <a:pt x="11286" y="481"/>
                    </a:lnTo>
                    <a:lnTo>
                      <a:pt x="11959" y="769"/>
                    </a:lnTo>
                    <a:lnTo>
                      <a:pt x="12631" y="1105"/>
                    </a:lnTo>
                    <a:lnTo>
                      <a:pt x="13207" y="1537"/>
                    </a:lnTo>
                    <a:lnTo>
                      <a:pt x="13784" y="2018"/>
                    </a:lnTo>
                    <a:lnTo>
                      <a:pt x="14312" y="2498"/>
                    </a:lnTo>
                    <a:lnTo>
                      <a:pt x="14744" y="3074"/>
                    </a:lnTo>
                    <a:lnTo>
                      <a:pt x="15176" y="3650"/>
                    </a:lnTo>
                    <a:lnTo>
                      <a:pt x="15512" y="4275"/>
                    </a:lnTo>
                    <a:lnTo>
                      <a:pt x="15849" y="4947"/>
                    </a:lnTo>
                    <a:lnTo>
                      <a:pt x="16089" y="5619"/>
                    </a:lnTo>
                    <a:lnTo>
                      <a:pt x="16281" y="6340"/>
                    </a:lnTo>
                    <a:lnTo>
                      <a:pt x="16473" y="7060"/>
                    </a:lnTo>
                    <a:lnTo>
                      <a:pt x="16569" y="7781"/>
                    </a:lnTo>
                    <a:lnTo>
                      <a:pt x="16617" y="8501"/>
                    </a:lnTo>
                    <a:lnTo>
                      <a:pt x="16569" y="9221"/>
                    </a:lnTo>
                    <a:lnTo>
                      <a:pt x="16521" y="9942"/>
                    </a:lnTo>
                    <a:lnTo>
                      <a:pt x="16425" y="10662"/>
                    </a:lnTo>
                    <a:lnTo>
                      <a:pt x="16233" y="11334"/>
                    </a:lnTo>
                    <a:lnTo>
                      <a:pt x="15993" y="12007"/>
                    </a:lnTo>
                    <a:lnTo>
                      <a:pt x="15705" y="12679"/>
                    </a:lnTo>
                    <a:lnTo>
                      <a:pt x="15320" y="13255"/>
                    </a:lnTo>
                    <a:lnTo>
                      <a:pt x="14936" y="13880"/>
                    </a:lnTo>
                    <a:lnTo>
                      <a:pt x="14456" y="14408"/>
                    </a:lnTo>
                    <a:lnTo>
                      <a:pt x="13928" y="14888"/>
                    </a:lnTo>
                    <a:lnTo>
                      <a:pt x="13303" y="15369"/>
                    </a:lnTo>
                    <a:lnTo>
                      <a:pt x="12679" y="15753"/>
                    </a:lnTo>
                    <a:lnTo>
                      <a:pt x="11959" y="1608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0518" y="16521"/>
                    </a:lnTo>
                    <a:lnTo>
                      <a:pt x="9893" y="16665"/>
                    </a:lnTo>
                    <a:lnTo>
                      <a:pt x="9269" y="16761"/>
                    </a:lnTo>
                    <a:lnTo>
                      <a:pt x="8645" y="16809"/>
                    </a:lnTo>
                    <a:lnTo>
                      <a:pt x="8069" y="16857"/>
                    </a:lnTo>
                    <a:lnTo>
                      <a:pt x="7540" y="16857"/>
                    </a:lnTo>
                    <a:lnTo>
                      <a:pt x="6964" y="16809"/>
                    </a:lnTo>
                    <a:lnTo>
                      <a:pt x="6436" y="16761"/>
                    </a:lnTo>
                    <a:lnTo>
                      <a:pt x="5955" y="16665"/>
                    </a:lnTo>
                    <a:lnTo>
                      <a:pt x="5475" y="16521"/>
                    </a:lnTo>
                    <a:lnTo>
                      <a:pt x="4995" y="16377"/>
                    </a:lnTo>
                    <a:lnTo>
                      <a:pt x="4563" y="16185"/>
                    </a:lnTo>
                    <a:lnTo>
                      <a:pt x="4130" y="15993"/>
                    </a:lnTo>
                    <a:lnTo>
                      <a:pt x="3698" y="15753"/>
                    </a:lnTo>
                    <a:lnTo>
                      <a:pt x="3314" y="15513"/>
                    </a:lnTo>
                    <a:lnTo>
                      <a:pt x="2978" y="15225"/>
                    </a:lnTo>
                    <a:lnTo>
                      <a:pt x="2306" y="14600"/>
                    </a:lnTo>
                    <a:lnTo>
                      <a:pt x="1681" y="13928"/>
                    </a:lnTo>
                    <a:lnTo>
                      <a:pt x="1201" y="13159"/>
                    </a:lnTo>
                    <a:lnTo>
                      <a:pt x="769" y="12343"/>
                    </a:lnTo>
                    <a:lnTo>
                      <a:pt x="433" y="11479"/>
                    </a:lnTo>
                    <a:lnTo>
                      <a:pt x="192" y="10614"/>
                    </a:lnTo>
                    <a:lnTo>
                      <a:pt x="48" y="9654"/>
                    </a:lnTo>
                    <a:lnTo>
                      <a:pt x="0" y="87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8" name="Google Shape;4458;p75"/>
              <p:cNvSpPr/>
              <p:nvPr/>
            </p:nvSpPr>
            <p:spPr>
              <a:xfrm>
                <a:off x="6966450" y="1476750"/>
                <a:ext cx="28337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1335" h="16858" extrusionOk="0">
                    <a:moveTo>
                      <a:pt x="7876" y="16857"/>
                    </a:move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close/>
                    <a:moveTo>
                      <a:pt x="11142" y="16329"/>
                    </a:moveTo>
                    <a:lnTo>
                      <a:pt x="11142" y="16329"/>
                    </a:lnTo>
                    <a:lnTo>
                      <a:pt x="10278" y="16569"/>
                    </a:lnTo>
                    <a:lnTo>
                      <a:pt x="9461" y="16713"/>
                    </a:lnTo>
                    <a:lnTo>
                      <a:pt x="8645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close/>
                    <a:moveTo>
                      <a:pt x="11286" y="16329"/>
                    </a:moveTo>
                    <a:lnTo>
                      <a:pt x="11286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close/>
                    <a:moveTo>
                      <a:pt x="11334" y="16281"/>
                    </a:move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9" name="Google Shape;4459;p75"/>
              <p:cNvSpPr/>
              <p:nvPr/>
            </p:nvSpPr>
            <p:spPr>
              <a:xfrm>
                <a:off x="7163350" y="18981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0" name="Google Shape;4460;p75"/>
              <p:cNvSpPr/>
              <p:nvPr/>
            </p:nvSpPr>
            <p:spPr>
              <a:xfrm>
                <a:off x="7163350" y="1884975"/>
                <a:ext cx="81675" cy="13225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529" fill="none" extrusionOk="0">
                    <a:moveTo>
                      <a:pt x="3266" y="0"/>
                    </a:moveTo>
                    <a:lnTo>
                      <a:pt x="3266" y="0"/>
                    </a:lnTo>
                    <a:lnTo>
                      <a:pt x="2402" y="240"/>
                    </a:lnTo>
                    <a:lnTo>
                      <a:pt x="1585" y="384"/>
                    </a:lnTo>
                    <a:lnTo>
                      <a:pt x="769" y="480"/>
                    </a:lnTo>
                    <a:lnTo>
                      <a:pt x="0" y="528"/>
                    </a:lnTo>
                    <a:lnTo>
                      <a:pt x="0" y="528"/>
                    </a:lnTo>
                    <a:lnTo>
                      <a:pt x="769" y="480"/>
                    </a:lnTo>
                    <a:lnTo>
                      <a:pt x="1585" y="384"/>
                    </a:lnTo>
                    <a:lnTo>
                      <a:pt x="2402" y="240"/>
                    </a:lnTo>
                    <a:lnTo>
                      <a:pt x="326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1" name="Google Shape;4461;p75"/>
              <p:cNvSpPr/>
              <p:nvPr/>
            </p:nvSpPr>
            <p:spPr>
              <a:xfrm>
                <a:off x="7245000" y="1884975"/>
                <a:ext cx="36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1" fill="none" extrusionOk="0">
                    <a:moveTo>
                      <a:pt x="144" y="0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2" name="Google Shape;4462;p75"/>
              <p:cNvSpPr/>
              <p:nvPr/>
            </p:nvSpPr>
            <p:spPr>
              <a:xfrm>
                <a:off x="7249800" y="18837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3" name="Google Shape;4463;p75"/>
              <p:cNvSpPr/>
              <p:nvPr/>
            </p:nvSpPr>
            <p:spPr>
              <a:xfrm>
                <a:off x="6966450" y="1476750"/>
                <a:ext cx="212525" cy="212525"/>
              </a:xfrm>
              <a:custGeom>
                <a:avLst/>
                <a:gdLst/>
                <a:ahLst/>
                <a:cxnLst/>
                <a:rect l="l" t="t" r="r" b="b"/>
                <a:pathLst>
                  <a:path w="8501" h="8501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4" name="Google Shape;4464;p75"/>
              <p:cNvSpPr/>
              <p:nvPr/>
            </p:nvSpPr>
            <p:spPr>
              <a:xfrm>
                <a:off x="7178950" y="1476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5" name="Google Shape;4465;p75"/>
              <p:cNvSpPr/>
              <p:nvPr/>
            </p:nvSpPr>
            <p:spPr>
              <a:xfrm>
                <a:off x="7060100" y="1498350"/>
                <a:ext cx="267750" cy="271375"/>
              </a:xfrm>
              <a:custGeom>
                <a:avLst/>
                <a:gdLst/>
                <a:ahLst/>
                <a:cxnLst/>
                <a:rect l="l" t="t" r="r" b="b"/>
                <a:pathLst>
                  <a:path w="10710" h="10855" fill="none" extrusionOk="0">
                    <a:moveTo>
                      <a:pt x="5091" y="10855"/>
                    </a:moveTo>
                    <a:lnTo>
                      <a:pt x="5091" y="10855"/>
                    </a:lnTo>
                    <a:lnTo>
                      <a:pt x="4515" y="10855"/>
                    </a:lnTo>
                    <a:lnTo>
                      <a:pt x="3938" y="10759"/>
                    </a:lnTo>
                    <a:lnTo>
                      <a:pt x="3410" y="10615"/>
                    </a:lnTo>
                    <a:lnTo>
                      <a:pt x="2930" y="10422"/>
                    </a:lnTo>
                    <a:lnTo>
                      <a:pt x="2498" y="10230"/>
                    </a:lnTo>
                    <a:lnTo>
                      <a:pt x="2065" y="9942"/>
                    </a:lnTo>
                    <a:lnTo>
                      <a:pt x="1681" y="9606"/>
                    </a:lnTo>
                    <a:lnTo>
                      <a:pt x="1345" y="9270"/>
                    </a:lnTo>
                    <a:lnTo>
                      <a:pt x="1057" y="8886"/>
                    </a:lnTo>
                    <a:lnTo>
                      <a:pt x="769" y="8501"/>
                    </a:lnTo>
                    <a:lnTo>
                      <a:pt x="529" y="8069"/>
                    </a:lnTo>
                    <a:lnTo>
                      <a:pt x="336" y="7589"/>
                    </a:lnTo>
                    <a:lnTo>
                      <a:pt x="192" y="7109"/>
                    </a:lnTo>
                    <a:lnTo>
                      <a:pt x="96" y="6628"/>
                    </a:lnTo>
                    <a:lnTo>
                      <a:pt x="0" y="6148"/>
                    </a:lnTo>
                    <a:lnTo>
                      <a:pt x="0" y="5620"/>
                    </a:lnTo>
                    <a:lnTo>
                      <a:pt x="0" y="5620"/>
                    </a:lnTo>
                    <a:lnTo>
                      <a:pt x="0" y="5380"/>
                    </a:lnTo>
                    <a:lnTo>
                      <a:pt x="48" y="4755"/>
                    </a:lnTo>
                    <a:lnTo>
                      <a:pt x="96" y="4371"/>
                    </a:lnTo>
                    <a:lnTo>
                      <a:pt x="192" y="3891"/>
                    </a:lnTo>
                    <a:lnTo>
                      <a:pt x="336" y="3411"/>
                    </a:lnTo>
                    <a:lnTo>
                      <a:pt x="529" y="2931"/>
                    </a:lnTo>
                    <a:lnTo>
                      <a:pt x="769" y="2402"/>
                    </a:lnTo>
                    <a:lnTo>
                      <a:pt x="1105" y="1874"/>
                    </a:lnTo>
                    <a:lnTo>
                      <a:pt x="1537" y="1442"/>
                    </a:lnTo>
                    <a:lnTo>
                      <a:pt x="2065" y="1010"/>
                    </a:lnTo>
                    <a:lnTo>
                      <a:pt x="2690" y="625"/>
                    </a:lnTo>
                    <a:lnTo>
                      <a:pt x="3026" y="433"/>
                    </a:lnTo>
                    <a:lnTo>
                      <a:pt x="3410" y="289"/>
                    </a:lnTo>
                    <a:lnTo>
                      <a:pt x="3794" y="193"/>
                    </a:lnTo>
                    <a:lnTo>
                      <a:pt x="4226" y="97"/>
                    </a:lnTo>
                    <a:lnTo>
                      <a:pt x="4707" y="49"/>
                    </a:lnTo>
                    <a:lnTo>
                      <a:pt x="5187" y="1"/>
                    </a:lnTo>
                    <a:lnTo>
                      <a:pt x="5187" y="1"/>
                    </a:lnTo>
                    <a:lnTo>
                      <a:pt x="5475" y="1"/>
                    </a:lnTo>
                    <a:lnTo>
                      <a:pt x="5475" y="1"/>
                    </a:lnTo>
                    <a:lnTo>
                      <a:pt x="6051" y="1"/>
                    </a:lnTo>
                    <a:lnTo>
                      <a:pt x="6532" y="97"/>
                    </a:lnTo>
                    <a:lnTo>
                      <a:pt x="7012" y="193"/>
                    </a:lnTo>
                    <a:lnTo>
                      <a:pt x="7492" y="385"/>
                    </a:lnTo>
                    <a:lnTo>
                      <a:pt x="7924" y="577"/>
                    </a:lnTo>
                    <a:lnTo>
                      <a:pt x="8309" y="817"/>
                    </a:lnTo>
                    <a:lnTo>
                      <a:pt x="8693" y="1106"/>
                    </a:lnTo>
                    <a:lnTo>
                      <a:pt x="9029" y="1394"/>
                    </a:lnTo>
                    <a:lnTo>
                      <a:pt x="9365" y="1730"/>
                    </a:lnTo>
                    <a:lnTo>
                      <a:pt x="9605" y="2114"/>
                    </a:lnTo>
                    <a:lnTo>
                      <a:pt x="9893" y="2498"/>
                    </a:lnTo>
                    <a:lnTo>
                      <a:pt x="10086" y="2883"/>
                    </a:lnTo>
                    <a:lnTo>
                      <a:pt x="10278" y="3315"/>
                    </a:lnTo>
                    <a:lnTo>
                      <a:pt x="10422" y="3747"/>
                    </a:lnTo>
                    <a:lnTo>
                      <a:pt x="10566" y="4227"/>
                    </a:lnTo>
                    <a:lnTo>
                      <a:pt x="10662" y="4659"/>
                    </a:lnTo>
                    <a:lnTo>
                      <a:pt x="10710" y="5140"/>
                    </a:lnTo>
                    <a:lnTo>
                      <a:pt x="10710" y="5572"/>
                    </a:lnTo>
                    <a:lnTo>
                      <a:pt x="10710" y="6052"/>
                    </a:lnTo>
                    <a:lnTo>
                      <a:pt x="10662" y="6484"/>
                    </a:lnTo>
                    <a:lnTo>
                      <a:pt x="10566" y="6965"/>
                    </a:lnTo>
                    <a:lnTo>
                      <a:pt x="10470" y="7397"/>
                    </a:lnTo>
                    <a:lnTo>
                      <a:pt x="10278" y="7829"/>
                    </a:lnTo>
                    <a:lnTo>
                      <a:pt x="10134" y="8213"/>
                    </a:lnTo>
                    <a:lnTo>
                      <a:pt x="9893" y="8598"/>
                    </a:lnTo>
                    <a:lnTo>
                      <a:pt x="9605" y="8982"/>
                    </a:lnTo>
                    <a:lnTo>
                      <a:pt x="9317" y="9318"/>
                    </a:lnTo>
                    <a:lnTo>
                      <a:pt x="8981" y="9654"/>
                    </a:lnTo>
                    <a:lnTo>
                      <a:pt x="8597" y="9894"/>
                    </a:lnTo>
                    <a:lnTo>
                      <a:pt x="8165" y="10182"/>
                    </a:lnTo>
                    <a:lnTo>
                      <a:pt x="7732" y="10374"/>
                    </a:lnTo>
                    <a:lnTo>
                      <a:pt x="7204" y="10567"/>
                    </a:lnTo>
                    <a:lnTo>
                      <a:pt x="7204" y="10567"/>
                    </a:lnTo>
                    <a:lnTo>
                      <a:pt x="6628" y="10711"/>
                    </a:lnTo>
                    <a:lnTo>
                      <a:pt x="6099" y="10807"/>
                    </a:lnTo>
                    <a:lnTo>
                      <a:pt x="5571" y="10855"/>
                    </a:lnTo>
                    <a:lnTo>
                      <a:pt x="5091" y="108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6" name="Google Shape;4466;p7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7" name="Google Shape;4467;p75"/>
              <p:cNvSpPr/>
              <p:nvPr/>
            </p:nvSpPr>
            <p:spPr>
              <a:xfrm>
                <a:off x="7263000" y="1541575"/>
                <a:ext cx="78075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818" extrusionOk="0">
                    <a:moveTo>
                      <a:pt x="721" y="1"/>
                    </a:moveTo>
                    <a:lnTo>
                      <a:pt x="1" y="289"/>
                    </a:lnTo>
                    <a:lnTo>
                      <a:pt x="961" y="337"/>
                    </a:lnTo>
                    <a:lnTo>
                      <a:pt x="1777" y="481"/>
                    </a:lnTo>
                    <a:lnTo>
                      <a:pt x="2546" y="625"/>
                    </a:lnTo>
                    <a:lnTo>
                      <a:pt x="3122" y="817"/>
                    </a:lnTo>
                    <a:lnTo>
                      <a:pt x="2882" y="481"/>
                    </a:lnTo>
                    <a:lnTo>
                      <a:pt x="2114" y="241"/>
                    </a:lnTo>
                    <a:lnTo>
                      <a:pt x="1393" y="14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8" name="Google Shape;4468;p75"/>
              <p:cNvSpPr/>
              <p:nvPr/>
            </p:nvSpPr>
            <p:spPr>
              <a:xfrm>
                <a:off x="7195775" y="1643650"/>
                <a:ext cx="150100" cy="151300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6052" extrusionOk="0">
                    <a:moveTo>
                      <a:pt x="2738" y="0"/>
                    </a:moveTo>
                    <a:lnTo>
                      <a:pt x="2545" y="96"/>
                    </a:lnTo>
                    <a:lnTo>
                      <a:pt x="2209" y="336"/>
                    </a:lnTo>
                    <a:lnTo>
                      <a:pt x="1297" y="1153"/>
                    </a:lnTo>
                    <a:lnTo>
                      <a:pt x="432" y="1969"/>
                    </a:lnTo>
                    <a:lnTo>
                      <a:pt x="96" y="2305"/>
                    </a:lnTo>
                    <a:lnTo>
                      <a:pt x="0" y="2497"/>
                    </a:lnTo>
                    <a:lnTo>
                      <a:pt x="0" y="2689"/>
                    </a:lnTo>
                    <a:lnTo>
                      <a:pt x="144" y="3170"/>
                    </a:lnTo>
                    <a:lnTo>
                      <a:pt x="528" y="4370"/>
                    </a:lnTo>
                    <a:lnTo>
                      <a:pt x="1153" y="6051"/>
                    </a:lnTo>
                    <a:lnTo>
                      <a:pt x="4034" y="6051"/>
                    </a:lnTo>
                    <a:lnTo>
                      <a:pt x="4466" y="6003"/>
                    </a:lnTo>
                    <a:lnTo>
                      <a:pt x="4755" y="6003"/>
                    </a:lnTo>
                    <a:lnTo>
                      <a:pt x="4851" y="5907"/>
                    </a:lnTo>
                    <a:lnTo>
                      <a:pt x="4947" y="5811"/>
                    </a:lnTo>
                    <a:lnTo>
                      <a:pt x="5139" y="5379"/>
                    </a:lnTo>
                    <a:lnTo>
                      <a:pt x="5379" y="4803"/>
                    </a:lnTo>
                    <a:lnTo>
                      <a:pt x="5571" y="4178"/>
                    </a:lnTo>
                    <a:lnTo>
                      <a:pt x="5763" y="3506"/>
                    </a:lnTo>
                    <a:lnTo>
                      <a:pt x="5907" y="2834"/>
                    </a:lnTo>
                    <a:lnTo>
                      <a:pt x="6003" y="2353"/>
                    </a:lnTo>
                    <a:lnTo>
                      <a:pt x="6003" y="2161"/>
                    </a:lnTo>
                    <a:lnTo>
                      <a:pt x="5955" y="2017"/>
                    </a:lnTo>
                    <a:lnTo>
                      <a:pt x="5907" y="1873"/>
                    </a:lnTo>
                    <a:lnTo>
                      <a:pt x="5763" y="1777"/>
                    </a:lnTo>
                    <a:lnTo>
                      <a:pt x="5427" y="1441"/>
                    </a:lnTo>
                    <a:lnTo>
                      <a:pt x="4899" y="1105"/>
                    </a:lnTo>
                    <a:lnTo>
                      <a:pt x="4370" y="816"/>
                    </a:lnTo>
                    <a:lnTo>
                      <a:pt x="3314" y="240"/>
                    </a:lnTo>
                    <a:lnTo>
                      <a:pt x="2930" y="48"/>
                    </a:lnTo>
                    <a:lnTo>
                      <a:pt x="27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9" name="Google Shape;4469;p75"/>
              <p:cNvSpPr/>
              <p:nvPr/>
            </p:nvSpPr>
            <p:spPr>
              <a:xfrm>
                <a:off x="6995250" y="1594425"/>
                <a:ext cx="129700" cy="148900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5956" extrusionOk="0">
                    <a:moveTo>
                      <a:pt x="4419" y="0"/>
                    </a:moveTo>
                    <a:lnTo>
                      <a:pt x="3843" y="48"/>
                    </a:lnTo>
                    <a:lnTo>
                      <a:pt x="2690" y="192"/>
                    </a:lnTo>
                    <a:lnTo>
                      <a:pt x="1538" y="384"/>
                    </a:lnTo>
                    <a:lnTo>
                      <a:pt x="1154" y="480"/>
                    </a:lnTo>
                    <a:lnTo>
                      <a:pt x="961" y="528"/>
                    </a:lnTo>
                    <a:lnTo>
                      <a:pt x="865" y="768"/>
                    </a:lnTo>
                    <a:lnTo>
                      <a:pt x="721" y="1249"/>
                    </a:lnTo>
                    <a:lnTo>
                      <a:pt x="385" y="2641"/>
                    </a:lnTo>
                    <a:lnTo>
                      <a:pt x="1" y="4610"/>
                    </a:lnTo>
                    <a:lnTo>
                      <a:pt x="1154" y="5331"/>
                    </a:lnTo>
                    <a:lnTo>
                      <a:pt x="1970" y="5763"/>
                    </a:lnTo>
                    <a:lnTo>
                      <a:pt x="2306" y="5907"/>
                    </a:lnTo>
                    <a:lnTo>
                      <a:pt x="2498" y="5955"/>
                    </a:lnTo>
                    <a:lnTo>
                      <a:pt x="2690" y="5859"/>
                    </a:lnTo>
                    <a:lnTo>
                      <a:pt x="3026" y="5619"/>
                    </a:lnTo>
                    <a:lnTo>
                      <a:pt x="3939" y="4947"/>
                    </a:lnTo>
                    <a:lnTo>
                      <a:pt x="4803" y="4274"/>
                    </a:lnTo>
                    <a:lnTo>
                      <a:pt x="5092" y="4034"/>
                    </a:lnTo>
                    <a:lnTo>
                      <a:pt x="5188" y="3842"/>
                    </a:lnTo>
                    <a:lnTo>
                      <a:pt x="5092" y="3170"/>
                    </a:lnTo>
                    <a:lnTo>
                      <a:pt x="4899" y="1873"/>
                    </a:lnTo>
                    <a:lnTo>
                      <a:pt x="4659" y="624"/>
                    </a:lnTo>
                    <a:lnTo>
                      <a:pt x="4515" y="192"/>
                    </a:lnTo>
                    <a:lnTo>
                      <a:pt x="4467" y="48"/>
                    </a:lnTo>
                    <a:lnTo>
                      <a:pt x="441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0" name="Google Shape;4470;p75"/>
              <p:cNvSpPr/>
              <p:nvPr/>
            </p:nvSpPr>
            <p:spPr>
              <a:xfrm>
                <a:off x="7142925" y="1480350"/>
                <a:ext cx="159725" cy="99675"/>
              </a:xfrm>
              <a:custGeom>
                <a:avLst/>
                <a:gdLst/>
                <a:ahLst/>
                <a:cxnLst/>
                <a:rect l="l" t="t" r="r" b="b"/>
                <a:pathLst>
                  <a:path w="6389" h="3987" extrusionOk="0">
                    <a:moveTo>
                      <a:pt x="2402" y="1"/>
                    </a:moveTo>
                    <a:lnTo>
                      <a:pt x="1970" y="193"/>
                    </a:lnTo>
                    <a:lnTo>
                      <a:pt x="1154" y="625"/>
                    </a:lnTo>
                    <a:lnTo>
                      <a:pt x="337" y="1057"/>
                    </a:lnTo>
                    <a:lnTo>
                      <a:pt x="97" y="1249"/>
                    </a:lnTo>
                    <a:lnTo>
                      <a:pt x="1" y="1345"/>
                    </a:lnTo>
                    <a:lnTo>
                      <a:pt x="241" y="2306"/>
                    </a:lnTo>
                    <a:lnTo>
                      <a:pt x="433" y="3122"/>
                    </a:lnTo>
                    <a:lnTo>
                      <a:pt x="2450" y="3554"/>
                    </a:lnTo>
                    <a:lnTo>
                      <a:pt x="4563" y="3987"/>
                    </a:lnTo>
                    <a:lnTo>
                      <a:pt x="4900" y="3843"/>
                    </a:lnTo>
                    <a:lnTo>
                      <a:pt x="5524" y="3458"/>
                    </a:lnTo>
                    <a:lnTo>
                      <a:pt x="6100" y="3026"/>
                    </a:lnTo>
                    <a:lnTo>
                      <a:pt x="6292" y="2882"/>
                    </a:lnTo>
                    <a:lnTo>
                      <a:pt x="6388" y="2786"/>
                    </a:lnTo>
                    <a:lnTo>
                      <a:pt x="6340" y="2642"/>
                    </a:lnTo>
                    <a:lnTo>
                      <a:pt x="6196" y="2402"/>
                    </a:lnTo>
                    <a:lnTo>
                      <a:pt x="5764" y="1730"/>
                    </a:lnTo>
                    <a:lnTo>
                      <a:pt x="5140" y="817"/>
                    </a:lnTo>
                    <a:lnTo>
                      <a:pt x="3603" y="289"/>
                    </a:lnTo>
                    <a:lnTo>
                      <a:pt x="2834" y="97"/>
                    </a:lnTo>
                    <a:lnTo>
                      <a:pt x="240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1" name="Google Shape;4471;p75"/>
              <p:cNvSpPr/>
              <p:nvPr/>
            </p:nvSpPr>
            <p:spPr>
              <a:xfrm>
                <a:off x="7051700" y="1790125"/>
                <a:ext cx="124875" cy="100875"/>
              </a:xfrm>
              <a:custGeom>
                <a:avLst/>
                <a:gdLst/>
                <a:ahLst/>
                <a:cxnLst/>
                <a:rect l="l" t="t" r="r" b="b"/>
                <a:pathLst>
                  <a:path w="4995" h="4035" extrusionOk="0">
                    <a:moveTo>
                      <a:pt x="672" y="0"/>
                    </a:moveTo>
                    <a:lnTo>
                      <a:pt x="336" y="624"/>
                    </a:lnTo>
                    <a:lnTo>
                      <a:pt x="96" y="1153"/>
                    </a:lnTo>
                    <a:lnTo>
                      <a:pt x="0" y="1489"/>
                    </a:lnTo>
                    <a:lnTo>
                      <a:pt x="0" y="1633"/>
                    </a:lnTo>
                    <a:lnTo>
                      <a:pt x="48" y="1825"/>
                    </a:lnTo>
                    <a:lnTo>
                      <a:pt x="288" y="2401"/>
                    </a:lnTo>
                    <a:lnTo>
                      <a:pt x="576" y="3122"/>
                    </a:lnTo>
                    <a:lnTo>
                      <a:pt x="768" y="3218"/>
                    </a:lnTo>
                    <a:lnTo>
                      <a:pt x="1105" y="3362"/>
                    </a:lnTo>
                    <a:lnTo>
                      <a:pt x="1921" y="3650"/>
                    </a:lnTo>
                    <a:lnTo>
                      <a:pt x="3122" y="4034"/>
                    </a:lnTo>
                    <a:lnTo>
                      <a:pt x="3410" y="4034"/>
                    </a:lnTo>
                    <a:lnTo>
                      <a:pt x="4082" y="3890"/>
                    </a:lnTo>
                    <a:lnTo>
                      <a:pt x="4707" y="3698"/>
                    </a:lnTo>
                    <a:lnTo>
                      <a:pt x="4899" y="3602"/>
                    </a:lnTo>
                    <a:lnTo>
                      <a:pt x="4947" y="3554"/>
                    </a:lnTo>
                    <a:lnTo>
                      <a:pt x="4995" y="3506"/>
                    </a:lnTo>
                    <a:lnTo>
                      <a:pt x="4947" y="2497"/>
                    </a:lnTo>
                    <a:lnTo>
                      <a:pt x="4947" y="1873"/>
                    </a:lnTo>
                    <a:lnTo>
                      <a:pt x="4899" y="1537"/>
                    </a:lnTo>
                    <a:lnTo>
                      <a:pt x="4707" y="1393"/>
                    </a:lnTo>
                    <a:lnTo>
                      <a:pt x="4226" y="1201"/>
                    </a:lnTo>
                    <a:lnTo>
                      <a:pt x="2786" y="672"/>
                    </a:lnTo>
                    <a:lnTo>
                      <a:pt x="6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2" name="Google Shape;4472;p75"/>
              <p:cNvSpPr/>
              <p:nvPr/>
            </p:nvSpPr>
            <p:spPr>
              <a:xfrm>
                <a:off x="7012075" y="1497150"/>
                <a:ext cx="153700" cy="145325"/>
              </a:xfrm>
              <a:custGeom>
                <a:avLst/>
                <a:gdLst/>
                <a:ahLst/>
                <a:cxnLst/>
                <a:rect l="l" t="t" r="r" b="b"/>
                <a:pathLst>
                  <a:path w="6148" h="5813" extrusionOk="0">
                    <a:moveTo>
                      <a:pt x="2594" y="1"/>
                    </a:moveTo>
                    <a:lnTo>
                      <a:pt x="2065" y="289"/>
                    </a:lnTo>
                    <a:lnTo>
                      <a:pt x="2882" y="289"/>
                    </a:lnTo>
                    <a:lnTo>
                      <a:pt x="3890" y="385"/>
                    </a:lnTo>
                    <a:lnTo>
                      <a:pt x="4947" y="529"/>
                    </a:lnTo>
                    <a:lnTo>
                      <a:pt x="5907" y="673"/>
                    </a:lnTo>
                    <a:lnTo>
                      <a:pt x="5763" y="2210"/>
                    </a:lnTo>
                    <a:lnTo>
                      <a:pt x="1777" y="5476"/>
                    </a:lnTo>
                    <a:lnTo>
                      <a:pt x="432" y="4371"/>
                    </a:lnTo>
                    <a:lnTo>
                      <a:pt x="240" y="1730"/>
                    </a:lnTo>
                    <a:lnTo>
                      <a:pt x="0" y="2018"/>
                    </a:lnTo>
                    <a:lnTo>
                      <a:pt x="192" y="4900"/>
                    </a:lnTo>
                    <a:lnTo>
                      <a:pt x="1777" y="5812"/>
                    </a:lnTo>
                    <a:lnTo>
                      <a:pt x="6003" y="2354"/>
                    </a:lnTo>
                    <a:lnTo>
                      <a:pt x="6147" y="481"/>
                    </a:lnTo>
                    <a:lnTo>
                      <a:pt x="6051" y="481"/>
                    </a:lnTo>
                    <a:lnTo>
                      <a:pt x="4611" y="193"/>
                    </a:lnTo>
                    <a:lnTo>
                      <a:pt x="3554" y="49"/>
                    </a:lnTo>
                    <a:lnTo>
                      <a:pt x="30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3" name="Google Shape;4473;p75"/>
              <p:cNvSpPr/>
              <p:nvPr/>
            </p:nvSpPr>
            <p:spPr>
              <a:xfrm>
                <a:off x="7052900" y="1566800"/>
                <a:ext cx="325375" cy="286975"/>
              </a:xfrm>
              <a:custGeom>
                <a:avLst/>
                <a:gdLst/>
                <a:ahLst/>
                <a:cxnLst/>
                <a:rect l="l" t="t" r="r" b="b"/>
                <a:pathLst>
                  <a:path w="13015" h="11479" extrusionOk="0">
                    <a:moveTo>
                      <a:pt x="7924" y="0"/>
                    </a:moveTo>
                    <a:lnTo>
                      <a:pt x="8405" y="3650"/>
                    </a:lnTo>
                    <a:lnTo>
                      <a:pt x="7012" y="5763"/>
                    </a:lnTo>
                    <a:lnTo>
                      <a:pt x="2690" y="4755"/>
                    </a:lnTo>
                    <a:lnTo>
                      <a:pt x="0" y="6244"/>
                    </a:lnTo>
                    <a:lnTo>
                      <a:pt x="0" y="6292"/>
                    </a:lnTo>
                    <a:lnTo>
                      <a:pt x="0" y="6724"/>
                    </a:lnTo>
                    <a:lnTo>
                      <a:pt x="48" y="7156"/>
                    </a:lnTo>
                    <a:lnTo>
                      <a:pt x="96" y="7732"/>
                    </a:lnTo>
                    <a:lnTo>
                      <a:pt x="240" y="8357"/>
                    </a:lnTo>
                    <a:lnTo>
                      <a:pt x="528" y="9029"/>
                    </a:lnTo>
                    <a:lnTo>
                      <a:pt x="672" y="9365"/>
                    </a:lnTo>
                    <a:lnTo>
                      <a:pt x="913" y="9750"/>
                    </a:lnTo>
                    <a:lnTo>
                      <a:pt x="1153" y="10086"/>
                    </a:lnTo>
                    <a:lnTo>
                      <a:pt x="1393" y="10422"/>
                    </a:lnTo>
                    <a:lnTo>
                      <a:pt x="3122" y="11478"/>
                    </a:lnTo>
                    <a:lnTo>
                      <a:pt x="3170" y="11478"/>
                    </a:lnTo>
                    <a:lnTo>
                      <a:pt x="5235" y="10278"/>
                    </a:lnTo>
                    <a:lnTo>
                      <a:pt x="6387" y="9605"/>
                    </a:lnTo>
                    <a:lnTo>
                      <a:pt x="6964" y="9221"/>
                    </a:lnTo>
                    <a:lnTo>
                      <a:pt x="8693" y="7732"/>
                    </a:lnTo>
                    <a:lnTo>
                      <a:pt x="11766" y="5187"/>
                    </a:lnTo>
                    <a:lnTo>
                      <a:pt x="11766" y="5139"/>
                    </a:lnTo>
                    <a:lnTo>
                      <a:pt x="12199" y="4611"/>
                    </a:lnTo>
                    <a:lnTo>
                      <a:pt x="13015" y="3506"/>
                    </a:lnTo>
                    <a:lnTo>
                      <a:pt x="12919" y="3122"/>
                    </a:lnTo>
                    <a:lnTo>
                      <a:pt x="12199" y="4179"/>
                    </a:lnTo>
                    <a:lnTo>
                      <a:pt x="11574" y="4995"/>
                    </a:lnTo>
                    <a:lnTo>
                      <a:pt x="9029" y="7108"/>
                    </a:lnTo>
                    <a:lnTo>
                      <a:pt x="6772" y="9029"/>
                    </a:lnTo>
                    <a:lnTo>
                      <a:pt x="6339" y="9317"/>
                    </a:lnTo>
                    <a:lnTo>
                      <a:pt x="5379" y="9894"/>
                    </a:lnTo>
                    <a:lnTo>
                      <a:pt x="3122" y="11190"/>
                    </a:lnTo>
                    <a:lnTo>
                      <a:pt x="1585" y="10230"/>
                    </a:lnTo>
                    <a:lnTo>
                      <a:pt x="1153" y="9653"/>
                    </a:lnTo>
                    <a:lnTo>
                      <a:pt x="817" y="9029"/>
                    </a:lnTo>
                    <a:lnTo>
                      <a:pt x="576" y="8453"/>
                    </a:lnTo>
                    <a:lnTo>
                      <a:pt x="432" y="7877"/>
                    </a:lnTo>
                    <a:lnTo>
                      <a:pt x="336" y="7348"/>
                    </a:lnTo>
                    <a:lnTo>
                      <a:pt x="288" y="6964"/>
                    </a:lnTo>
                    <a:lnTo>
                      <a:pt x="240" y="6388"/>
                    </a:lnTo>
                    <a:lnTo>
                      <a:pt x="2738" y="5043"/>
                    </a:lnTo>
                    <a:lnTo>
                      <a:pt x="7108" y="6052"/>
                    </a:lnTo>
                    <a:lnTo>
                      <a:pt x="8693" y="3698"/>
                    </a:lnTo>
                    <a:lnTo>
                      <a:pt x="82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4" name="Google Shape;4474;p75"/>
              <p:cNvSpPr/>
              <p:nvPr/>
            </p:nvSpPr>
            <p:spPr>
              <a:xfrm>
                <a:off x="7305025" y="1774500"/>
                <a:ext cx="21625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865" h="2787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144" y="577"/>
                    </a:lnTo>
                    <a:lnTo>
                      <a:pt x="337" y="1297"/>
                    </a:lnTo>
                    <a:lnTo>
                      <a:pt x="625" y="2786"/>
                    </a:lnTo>
                    <a:lnTo>
                      <a:pt x="865" y="2546"/>
                    </a:lnTo>
                    <a:lnTo>
                      <a:pt x="529" y="1105"/>
                    </a:lnTo>
                    <a:lnTo>
                      <a:pt x="385" y="481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5" name="Google Shape;4475;p75"/>
              <p:cNvSpPr/>
              <p:nvPr/>
            </p:nvSpPr>
            <p:spPr>
              <a:xfrm>
                <a:off x="6968850" y="1702475"/>
                <a:ext cx="37250" cy="3725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90" extrusionOk="0">
                    <a:moveTo>
                      <a:pt x="1393" y="0"/>
                    </a:moveTo>
                    <a:lnTo>
                      <a:pt x="1201" y="96"/>
                    </a:lnTo>
                    <a:lnTo>
                      <a:pt x="817" y="336"/>
                    </a:lnTo>
                    <a:lnTo>
                      <a:pt x="385" y="673"/>
                    </a:lnTo>
                    <a:lnTo>
                      <a:pt x="192" y="865"/>
                    </a:lnTo>
                    <a:lnTo>
                      <a:pt x="0" y="1105"/>
                    </a:lnTo>
                    <a:lnTo>
                      <a:pt x="96" y="1489"/>
                    </a:lnTo>
                    <a:lnTo>
                      <a:pt x="192" y="1249"/>
                    </a:lnTo>
                    <a:lnTo>
                      <a:pt x="385" y="1009"/>
                    </a:lnTo>
                    <a:lnTo>
                      <a:pt x="625" y="817"/>
                    </a:lnTo>
                    <a:lnTo>
                      <a:pt x="865" y="625"/>
                    </a:lnTo>
                    <a:lnTo>
                      <a:pt x="1297" y="336"/>
                    </a:lnTo>
                    <a:lnTo>
                      <a:pt x="1489" y="240"/>
                    </a:lnTo>
                    <a:lnTo>
                      <a:pt x="1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6" name="Google Shape;4476;p75"/>
              <p:cNvSpPr/>
              <p:nvPr/>
            </p:nvSpPr>
            <p:spPr>
              <a:xfrm>
                <a:off x="7014475" y="1824925"/>
                <a:ext cx="51650" cy="132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530" extrusionOk="0">
                    <a:moveTo>
                      <a:pt x="2017" y="1"/>
                    </a:moveTo>
                    <a:lnTo>
                      <a:pt x="1009" y="145"/>
                    </a:lnTo>
                    <a:lnTo>
                      <a:pt x="0" y="289"/>
                    </a:lnTo>
                    <a:lnTo>
                      <a:pt x="192" y="529"/>
                    </a:lnTo>
                    <a:lnTo>
                      <a:pt x="1393" y="337"/>
                    </a:lnTo>
                    <a:lnTo>
                      <a:pt x="2065" y="241"/>
                    </a:lnTo>
                    <a:lnTo>
                      <a:pt x="20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7" name="Google Shape;4477;p75"/>
              <p:cNvSpPr/>
              <p:nvPr/>
            </p:nvSpPr>
            <p:spPr>
              <a:xfrm>
                <a:off x="7164550" y="1865750"/>
                <a:ext cx="300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250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241" y="481"/>
                    </a:lnTo>
                    <a:lnTo>
                      <a:pt x="529" y="817"/>
                    </a:lnTo>
                    <a:lnTo>
                      <a:pt x="913" y="1249"/>
                    </a:lnTo>
                    <a:lnTo>
                      <a:pt x="1201" y="1201"/>
                    </a:lnTo>
                    <a:lnTo>
                      <a:pt x="817" y="769"/>
                    </a:lnTo>
                    <a:lnTo>
                      <a:pt x="481" y="385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78" name="Google Shape;4478;p75"/>
            <p:cNvGrpSpPr/>
            <p:nvPr/>
          </p:nvGrpSpPr>
          <p:grpSpPr>
            <a:xfrm>
              <a:off x="4194880" y="328742"/>
              <a:ext cx="413138" cy="962024"/>
              <a:chOff x="4194880" y="328742"/>
              <a:chExt cx="413138" cy="962024"/>
            </a:xfrm>
          </p:grpSpPr>
          <p:sp>
            <p:nvSpPr>
              <p:cNvPr id="4479" name="Google Shape;4479;p7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0" name="Google Shape;4480;p7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81" name="Google Shape;4481;p75"/>
            <p:cNvGrpSpPr/>
            <p:nvPr/>
          </p:nvGrpSpPr>
          <p:grpSpPr>
            <a:xfrm rot="10800000">
              <a:off x="5732238" y="773817"/>
              <a:ext cx="413138" cy="962024"/>
              <a:chOff x="4194880" y="328742"/>
              <a:chExt cx="413138" cy="962024"/>
            </a:xfrm>
          </p:grpSpPr>
          <p:sp>
            <p:nvSpPr>
              <p:cNvPr id="4482" name="Google Shape;4482;p7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3" name="Google Shape;4483;p7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84" name="Google Shape;4484;p75"/>
          <p:cNvGrpSpPr/>
          <p:nvPr/>
        </p:nvGrpSpPr>
        <p:grpSpPr>
          <a:xfrm rot="386444" flipH="1">
            <a:off x="5482873" y="1212338"/>
            <a:ext cx="2962115" cy="3778528"/>
            <a:chOff x="5111475" y="3562250"/>
            <a:chExt cx="901700" cy="1150225"/>
          </a:xfrm>
        </p:grpSpPr>
        <p:sp>
          <p:nvSpPr>
            <p:cNvPr id="4485" name="Google Shape;4485;p7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extrusionOk="0">
                  <a:moveTo>
                    <a:pt x="11574" y="1"/>
                  </a:moveTo>
                  <a:lnTo>
                    <a:pt x="10998" y="625"/>
                  </a:lnTo>
                  <a:lnTo>
                    <a:pt x="10422" y="1153"/>
                  </a:lnTo>
                  <a:lnTo>
                    <a:pt x="9846" y="1634"/>
                  </a:lnTo>
                  <a:lnTo>
                    <a:pt x="9317" y="2066"/>
                  </a:lnTo>
                  <a:lnTo>
                    <a:pt x="8789" y="2402"/>
                  </a:lnTo>
                  <a:lnTo>
                    <a:pt x="8309" y="2738"/>
                  </a:lnTo>
                  <a:lnTo>
                    <a:pt x="7828" y="2978"/>
                  </a:lnTo>
                  <a:lnTo>
                    <a:pt x="7348" y="3170"/>
                  </a:lnTo>
                  <a:lnTo>
                    <a:pt x="6916" y="3314"/>
                  </a:lnTo>
                  <a:lnTo>
                    <a:pt x="6484" y="3459"/>
                  </a:lnTo>
                  <a:lnTo>
                    <a:pt x="6052" y="3507"/>
                  </a:lnTo>
                  <a:lnTo>
                    <a:pt x="5667" y="3555"/>
                  </a:lnTo>
                  <a:lnTo>
                    <a:pt x="4947" y="3555"/>
                  </a:lnTo>
                  <a:lnTo>
                    <a:pt x="4275" y="3411"/>
                  </a:lnTo>
                  <a:lnTo>
                    <a:pt x="3698" y="3170"/>
                  </a:lnTo>
                  <a:lnTo>
                    <a:pt x="3218" y="2930"/>
                  </a:lnTo>
                  <a:lnTo>
                    <a:pt x="2786" y="2642"/>
                  </a:lnTo>
                  <a:lnTo>
                    <a:pt x="2450" y="2306"/>
                  </a:lnTo>
                  <a:lnTo>
                    <a:pt x="2162" y="2066"/>
                  </a:lnTo>
                  <a:lnTo>
                    <a:pt x="1969" y="1826"/>
                  </a:lnTo>
                  <a:lnTo>
                    <a:pt x="1825" y="1586"/>
                  </a:lnTo>
                  <a:lnTo>
                    <a:pt x="0" y="6868"/>
                  </a:lnTo>
                  <a:lnTo>
                    <a:pt x="1633" y="4563"/>
                  </a:lnTo>
                  <a:lnTo>
                    <a:pt x="1681" y="4659"/>
                  </a:lnTo>
                  <a:lnTo>
                    <a:pt x="1921" y="4899"/>
                  </a:lnTo>
                  <a:lnTo>
                    <a:pt x="2306" y="5235"/>
                  </a:lnTo>
                  <a:lnTo>
                    <a:pt x="2882" y="5620"/>
                  </a:lnTo>
                  <a:lnTo>
                    <a:pt x="3266" y="5812"/>
                  </a:lnTo>
                  <a:lnTo>
                    <a:pt x="3698" y="6004"/>
                  </a:lnTo>
                  <a:lnTo>
                    <a:pt x="4179" y="6148"/>
                  </a:lnTo>
                  <a:lnTo>
                    <a:pt x="4755" y="6292"/>
                  </a:lnTo>
                  <a:lnTo>
                    <a:pt x="5379" y="6436"/>
                  </a:lnTo>
                  <a:lnTo>
                    <a:pt x="6100" y="6532"/>
                  </a:lnTo>
                  <a:lnTo>
                    <a:pt x="6868" y="6580"/>
                  </a:lnTo>
                  <a:lnTo>
                    <a:pt x="7732" y="6580"/>
                  </a:lnTo>
                  <a:lnTo>
                    <a:pt x="8165" y="6532"/>
                  </a:lnTo>
                  <a:lnTo>
                    <a:pt x="8597" y="6484"/>
                  </a:lnTo>
                  <a:lnTo>
                    <a:pt x="9077" y="6388"/>
                  </a:lnTo>
                  <a:lnTo>
                    <a:pt x="9509" y="6244"/>
                  </a:lnTo>
                  <a:lnTo>
                    <a:pt x="10374" y="5908"/>
                  </a:lnTo>
                  <a:lnTo>
                    <a:pt x="11238" y="5476"/>
                  </a:lnTo>
                  <a:lnTo>
                    <a:pt x="12055" y="4995"/>
                  </a:lnTo>
                  <a:lnTo>
                    <a:pt x="12871" y="4467"/>
                  </a:lnTo>
                  <a:lnTo>
                    <a:pt x="13592" y="3891"/>
                  </a:lnTo>
                  <a:lnTo>
                    <a:pt x="14312" y="3314"/>
                  </a:lnTo>
                  <a:lnTo>
                    <a:pt x="14936" y="2690"/>
                  </a:lnTo>
                  <a:lnTo>
                    <a:pt x="15561" y="2162"/>
                  </a:lnTo>
                  <a:lnTo>
                    <a:pt x="16473" y="1153"/>
                  </a:lnTo>
                  <a:lnTo>
                    <a:pt x="17097" y="433"/>
                  </a:lnTo>
                  <a:lnTo>
                    <a:pt x="17289" y="145"/>
                  </a:lnTo>
                  <a:lnTo>
                    <a:pt x="11574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7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fill="none" extrusionOk="0">
                  <a:moveTo>
                    <a:pt x="17289" y="145"/>
                  </a:moveTo>
                  <a:lnTo>
                    <a:pt x="17289" y="145"/>
                  </a:lnTo>
                  <a:lnTo>
                    <a:pt x="17097" y="433"/>
                  </a:lnTo>
                  <a:lnTo>
                    <a:pt x="16473" y="1153"/>
                  </a:lnTo>
                  <a:lnTo>
                    <a:pt x="15561" y="2162"/>
                  </a:lnTo>
                  <a:lnTo>
                    <a:pt x="14936" y="2690"/>
                  </a:lnTo>
                  <a:lnTo>
                    <a:pt x="14312" y="3314"/>
                  </a:lnTo>
                  <a:lnTo>
                    <a:pt x="13592" y="3891"/>
                  </a:lnTo>
                  <a:lnTo>
                    <a:pt x="12871" y="4467"/>
                  </a:lnTo>
                  <a:lnTo>
                    <a:pt x="12055" y="4995"/>
                  </a:lnTo>
                  <a:lnTo>
                    <a:pt x="11238" y="5476"/>
                  </a:lnTo>
                  <a:lnTo>
                    <a:pt x="10374" y="5908"/>
                  </a:lnTo>
                  <a:lnTo>
                    <a:pt x="9509" y="6244"/>
                  </a:lnTo>
                  <a:lnTo>
                    <a:pt x="9077" y="6388"/>
                  </a:lnTo>
                  <a:lnTo>
                    <a:pt x="8597" y="6484"/>
                  </a:lnTo>
                  <a:lnTo>
                    <a:pt x="8165" y="6532"/>
                  </a:lnTo>
                  <a:lnTo>
                    <a:pt x="7732" y="6580"/>
                  </a:lnTo>
                  <a:lnTo>
                    <a:pt x="7732" y="6580"/>
                  </a:lnTo>
                  <a:lnTo>
                    <a:pt x="6868" y="6580"/>
                  </a:lnTo>
                  <a:lnTo>
                    <a:pt x="6100" y="6532"/>
                  </a:lnTo>
                  <a:lnTo>
                    <a:pt x="5379" y="6436"/>
                  </a:lnTo>
                  <a:lnTo>
                    <a:pt x="4755" y="6292"/>
                  </a:lnTo>
                  <a:lnTo>
                    <a:pt x="4179" y="6148"/>
                  </a:lnTo>
                  <a:lnTo>
                    <a:pt x="3698" y="6004"/>
                  </a:lnTo>
                  <a:lnTo>
                    <a:pt x="3266" y="5812"/>
                  </a:lnTo>
                  <a:lnTo>
                    <a:pt x="2882" y="5620"/>
                  </a:lnTo>
                  <a:lnTo>
                    <a:pt x="2306" y="5235"/>
                  </a:lnTo>
                  <a:lnTo>
                    <a:pt x="1921" y="4899"/>
                  </a:lnTo>
                  <a:lnTo>
                    <a:pt x="1681" y="4659"/>
                  </a:lnTo>
                  <a:lnTo>
                    <a:pt x="1633" y="4563"/>
                  </a:lnTo>
                  <a:lnTo>
                    <a:pt x="0" y="6868"/>
                  </a:lnTo>
                  <a:lnTo>
                    <a:pt x="1825" y="1586"/>
                  </a:lnTo>
                  <a:lnTo>
                    <a:pt x="1825" y="1586"/>
                  </a:lnTo>
                  <a:lnTo>
                    <a:pt x="1969" y="1826"/>
                  </a:lnTo>
                  <a:lnTo>
                    <a:pt x="2162" y="2066"/>
                  </a:lnTo>
                  <a:lnTo>
                    <a:pt x="2450" y="2306"/>
                  </a:lnTo>
                  <a:lnTo>
                    <a:pt x="2786" y="2642"/>
                  </a:lnTo>
                  <a:lnTo>
                    <a:pt x="3218" y="2930"/>
                  </a:lnTo>
                  <a:lnTo>
                    <a:pt x="3698" y="3170"/>
                  </a:lnTo>
                  <a:lnTo>
                    <a:pt x="4275" y="3411"/>
                  </a:lnTo>
                  <a:lnTo>
                    <a:pt x="4947" y="3555"/>
                  </a:lnTo>
                  <a:lnTo>
                    <a:pt x="5283" y="3555"/>
                  </a:lnTo>
                  <a:lnTo>
                    <a:pt x="5667" y="3555"/>
                  </a:lnTo>
                  <a:lnTo>
                    <a:pt x="6052" y="3507"/>
                  </a:lnTo>
                  <a:lnTo>
                    <a:pt x="6484" y="3459"/>
                  </a:lnTo>
                  <a:lnTo>
                    <a:pt x="6916" y="3314"/>
                  </a:lnTo>
                  <a:lnTo>
                    <a:pt x="7348" y="3170"/>
                  </a:lnTo>
                  <a:lnTo>
                    <a:pt x="7828" y="2978"/>
                  </a:lnTo>
                  <a:lnTo>
                    <a:pt x="8309" y="2738"/>
                  </a:lnTo>
                  <a:lnTo>
                    <a:pt x="8789" y="2402"/>
                  </a:lnTo>
                  <a:lnTo>
                    <a:pt x="9317" y="2066"/>
                  </a:lnTo>
                  <a:lnTo>
                    <a:pt x="9846" y="1634"/>
                  </a:lnTo>
                  <a:lnTo>
                    <a:pt x="10422" y="1153"/>
                  </a:lnTo>
                  <a:lnTo>
                    <a:pt x="10998" y="625"/>
                  </a:lnTo>
                  <a:lnTo>
                    <a:pt x="11574" y="1"/>
                  </a:lnTo>
                  <a:lnTo>
                    <a:pt x="17289" y="1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75"/>
            <p:cNvSpPr/>
            <p:nvPr/>
          </p:nvSpPr>
          <p:spPr>
            <a:xfrm>
              <a:off x="5271150" y="4427900"/>
              <a:ext cx="61250" cy="80475"/>
            </a:xfrm>
            <a:custGeom>
              <a:avLst/>
              <a:gdLst/>
              <a:ahLst/>
              <a:cxnLst/>
              <a:rect l="l" t="t" r="r" b="b"/>
              <a:pathLst>
                <a:path w="2450" h="3219" extrusionOk="0">
                  <a:moveTo>
                    <a:pt x="1441" y="3218"/>
                  </a:move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634" y="3218"/>
                  </a:moveTo>
                  <a:lnTo>
                    <a:pt x="1634" y="3218"/>
                  </a:lnTo>
                  <a:lnTo>
                    <a:pt x="1634" y="3218"/>
                  </a:lnTo>
                  <a:close/>
                  <a:moveTo>
                    <a:pt x="2018" y="3218"/>
                  </a:move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close/>
                  <a:moveTo>
                    <a:pt x="2066" y="3170"/>
                  </a:moveTo>
                  <a:lnTo>
                    <a:pt x="2066" y="3170"/>
                  </a:lnTo>
                  <a:lnTo>
                    <a:pt x="2066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54" y="3170"/>
                  </a:move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50" y="3122"/>
                  </a:move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75"/>
            <p:cNvSpPr/>
            <p:nvPr/>
          </p:nvSpPr>
          <p:spPr>
            <a:xfrm>
              <a:off x="53071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75"/>
            <p:cNvSpPr/>
            <p:nvPr/>
          </p:nvSpPr>
          <p:spPr>
            <a:xfrm>
              <a:off x="5307175" y="45083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7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7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7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7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7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7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75"/>
            <p:cNvSpPr/>
            <p:nvPr/>
          </p:nvSpPr>
          <p:spPr>
            <a:xfrm>
              <a:off x="53119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75"/>
            <p:cNvSpPr/>
            <p:nvPr/>
          </p:nvSpPr>
          <p:spPr>
            <a:xfrm>
              <a:off x="5321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75"/>
            <p:cNvSpPr/>
            <p:nvPr/>
          </p:nvSpPr>
          <p:spPr>
            <a:xfrm>
              <a:off x="5322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7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7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7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7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7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7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7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7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7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75"/>
            <p:cNvSpPr/>
            <p:nvPr/>
          </p:nvSpPr>
          <p:spPr>
            <a:xfrm>
              <a:off x="53299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7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7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7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7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7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75"/>
            <p:cNvSpPr/>
            <p:nvPr/>
          </p:nvSpPr>
          <p:spPr>
            <a:xfrm>
              <a:off x="53323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75"/>
            <p:cNvSpPr/>
            <p:nvPr/>
          </p:nvSpPr>
          <p:spPr>
            <a:xfrm>
              <a:off x="5271150" y="4427900"/>
              <a:ext cx="18050" cy="3625"/>
            </a:xfrm>
            <a:custGeom>
              <a:avLst/>
              <a:gdLst/>
              <a:ahLst/>
              <a:cxnLst/>
              <a:rect l="l" t="t" r="r" b="b"/>
              <a:pathLst>
                <a:path w="722" h="145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7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extrusionOk="0">
                  <a:moveTo>
                    <a:pt x="721" y="0"/>
                  </a:move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450" y="312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7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75"/>
            <p:cNvSpPr/>
            <p:nvPr/>
          </p:nvSpPr>
          <p:spPr>
            <a:xfrm>
              <a:off x="5111475" y="4382275"/>
              <a:ext cx="69650" cy="138100"/>
            </a:xfrm>
            <a:custGeom>
              <a:avLst/>
              <a:gdLst/>
              <a:ahLst/>
              <a:cxnLst/>
              <a:rect l="l" t="t" r="r" b="b"/>
              <a:pathLst>
                <a:path w="2786" h="5524" extrusionOk="0">
                  <a:moveTo>
                    <a:pt x="1633" y="0"/>
                  </a:moveTo>
                  <a:lnTo>
                    <a:pt x="769" y="2786"/>
                  </a:lnTo>
                  <a:lnTo>
                    <a:pt x="192" y="4659"/>
                  </a:lnTo>
                  <a:lnTo>
                    <a:pt x="0" y="5283"/>
                  </a:lnTo>
                  <a:lnTo>
                    <a:pt x="0" y="5523"/>
                  </a:lnTo>
                  <a:lnTo>
                    <a:pt x="96" y="5475"/>
                  </a:lnTo>
                  <a:lnTo>
                    <a:pt x="288" y="5283"/>
                  </a:lnTo>
                  <a:lnTo>
                    <a:pt x="817" y="4755"/>
                  </a:lnTo>
                  <a:lnTo>
                    <a:pt x="1393" y="4083"/>
                  </a:lnTo>
                  <a:lnTo>
                    <a:pt x="1585" y="3794"/>
                  </a:lnTo>
                  <a:lnTo>
                    <a:pt x="1681" y="3602"/>
                  </a:lnTo>
                  <a:lnTo>
                    <a:pt x="1777" y="3939"/>
                  </a:lnTo>
                  <a:lnTo>
                    <a:pt x="1873" y="4179"/>
                  </a:lnTo>
                  <a:lnTo>
                    <a:pt x="1969" y="4227"/>
                  </a:lnTo>
                  <a:lnTo>
                    <a:pt x="2065" y="4227"/>
                  </a:lnTo>
                  <a:lnTo>
                    <a:pt x="2306" y="4083"/>
                  </a:lnTo>
                  <a:lnTo>
                    <a:pt x="2594" y="3843"/>
                  </a:lnTo>
                  <a:lnTo>
                    <a:pt x="2690" y="3698"/>
                  </a:lnTo>
                  <a:lnTo>
                    <a:pt x="2786" y="3506"/>
                  </a:lnTo>
                  <a:lnTo>
                    <a:pt x="2786" y="3362"/>
                  </a:lnTo>
                  <a:lnTo>
                    <a:pt x="2786" y="3170"/>
                  </a:lnTo>
                  <a:lnTo>
                    <a:pt x="2690" y="3026"/>
                  </a:lnTo>
                  <a:lnTo>
                    <a:pt x="2594" y="2930"/>
                  </a:lnTo>
                  <a:lnTo>
                    <a:pt x="2354" y="2738"/>
                  </a:lnTo>
                  <a:lnTo>
                    <a:pt x="2113" y="2642"/>
                  </a:lnTo>
                  <a:lnTo>
                    <a:pt x="2017" y="2642"/>
                  </a:lnTo>
                  <a:lnTo>
                    <a:pt x="2450" y="1633"/>
                  </a:lnTo>
                  <a:lnTo>
                    <a:pt x="2690" y="961"/>
                  </a:lnTo>
                  <a:lnTo>
                    <a:pt x="2786" y="721"/>
                  </a:lnTo>
                  <a:lnTo>
                    <a:pt x="2786" y="577"/>
                  </a:lnTo>
                  <a:lnTo>
                    <a:pt x="2594" y="433"/>
                  </a:lnTo>
                  <a:lnTo>
                    <a:pt x="2209" y="241"/>
                  </a:lnTo>
                  <a:lnTo>
                    <a:pt x="1825" y="4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7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extrusionOk="0">
                  <a:moveTo>
                    <a:pt x="11382" y="0"/>
                  </a:moveTo>
                  <a:lnTo>
                    <a:pt x="6772" y="3410"/>
                  </a:lnTo>
                  <a:lnTo>
                    <a:pt x="6820" y="4226"/>
                  </a:lnTo>
                  <a:lnTo>
                    <a:pt x="6820" y="4995"/>
                  </a:lnTo>
                  <a:lnTo>
                    <a:pt x="6724" y="5715"/>
                  </a:lnTo>
                  <a:lnTo>
                    <a:pt x="6676" y="6339"/>
                  </a:lnTo>
                  <a:lnTo>
                    <a:pt x="6531" y="6964"/>
                  </a:lnTo>
                  <a:lnTo>
                    <a:pt x="6387" y="7492"/>
                  </a:lnTo>
                  <a:lnTo>
                    <a:pt x="6195" y="7972"/>
                  </a:lnTo>
                  <a:lnTo>
                    <a:pt x="5955" y="8404"/>
                  </a:lnTo>
                  <a:lnTo>
                    <a:pt x="5715" y="8837"/>
                  </a:lnTo>
                  <a:lnTo>
                    <a:pt x="5475" y="9173"/>
                  </a:lnTo>
                  <a:lnTo>
                    <a:pt x="5187" y="9461"/>
                  </a:lnTo>
                  <a:lnTo>
                    <a:pt x="4899" y="9749"/>
                  </a:lnTo>
                  <a:lnTo>
                    <a:pt x="4610" y="9989"/>
                  </a:lnTo>
                  <a:lnTo>
                    <a:pt x="4274" y="10181"/>
                  </a:lnTo>
                  <a:lnTo>
                    <a:pt x="3938" y="10325"/>
                  </a:lnTo>
                  <a:lnTo>
                    <a:pt x="3602" y="10469"/>
                  </a:lnTo>
                  <a:lnTo>
                    <a:pt x="2978" y="10662"/>
                  </a:lnTo>
                  <a:lnTo>
                    <a:pt x="2305" y="10758"/>
                  </a:lnTo>
                  <a:lnTo>
                    <a:pt x="1729" y="10806"/>
                  </a:lnTo>
                  <a:lnTo>
                    <a:pt x="1153" y="10806"/>
                  </a:lnTo>
                  <a:lnTo>
                    <a:pt x="720" y="10758"/>
                  </a:lnTo>
                  <a:lnTo>
                    <a:pt x="336" y="10710"/>
                  </a:lnTo>
                  <a:lnTo>
                    <a:pt x="0" y="10614"/>
                  </a:lnTo>
                  <a:lnTo>
                    <a:pt x="1825" y="15896"/>
                  </a:lnTo>
                  <a:lnTo>
                    <a:pt x="1825" y="15896"/>
                  </a:lnTo>
                  <a:lnTo>
                    <a:pt x="1681" y="13783"/>
                  </a:lnTo>
                  <a:lnTo>
                    <a:pt x="2161" y="13783"/>
                  </a:lnTo>
                  <a:lnTo>
                    <a:pt x="2786" y="13735"/>
                  </a:lnTo>
                  <a:lnTo>
                    <a:pt x="3506" y="13639"/>
                  </a:lnTo>
                  <a:lnTo>
                    <a:pt x="4418" y="13447"/>
                  </a:lnTo>
                  <a:lnTo>
                    <a:pt x="5427" y="13111"/>
                  </a:lnTo>
                  <a:lnTo>
                    <a:pt x="6003" y="12871"/>
                  </a:lnTo>
                  <a:lnTo>
                    <a:pt x="6531" y="12631"/>
                  </a:lnTo>
                  <a:lnTo>
                    <a:pt x="7108" y="12342"/>
                  </a:lnTo>
                  <a:lnTo>
                    <a:pt x="7684" y="12006"/>
                  </a:lnTo>
                  <a:lnTo>
                    <a:pt x="8020" y="11718"/>
                  </a:lnTo>
                  <a:lnTo>
                    <a:pt x="8356" y="11430"/>
                  </a:lnTo>
                  <a:lnTo>
                    <a:pt x="8693" y="11094"/>
                  </a:lnTo>
                  <a:lnTo>
                    <a:pt x="8981" y="10710"/>
                  </a:lnTo>
                  <a:lnTo>
                    <a:pt x="9221" y="10325"/>
                  </a:lnTo>
                  <a:lnTo>
                    <a:pt x="9509" y="9893"/>
                  </a:lnTo>
                  <a:lnTo>
                    <a:pt x="9941" y="8981"/>
                  </a:lnTo>
                  <a:lnTo>
                    <a:pt x="10325" y="8020"/>
                  </a:lnTo>
                  <a:lnTo>
                    <a:pt x="10614" y="7012"/>
                  </a:lnTo>
                  <a:lnTo>
                    <a:pt x="10854" y="6003"/>
                  </a:lnTo>
                  <a:lnTo>
                    <a:pt x="11046" y="4995"/>
                  </a:lnTo>
                  <a:lnTo>
                    <a:pt x="11190" y="4034"/>
                  </a:lnTo>
                  <a:lnTo>
                    <a:pt x="11286" y="3074"/>
                  </a:lnTo>
                  <a:lnTo>
                    <a:pt x="11382" y="1489"/>
                  </a:lnTo>
                  <a:lnTo>
                    <a:pt x="11382" y="384"/>
                  </a:lnTo>
                  <a:lnTo>
                    <a:pt x="11382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7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fill="none" extrusionOk="0">
                  <a:moveTo>
                    <a:pt x="11382" y="0"/>
                  </a:moveTo>
                  <a:lnTo>
                    <a:pt x="11382" y="0"/>
                  </a:lnTo>
                  <a:lnTo>
                    <a:pt x="11382" y="384"/>
                  </a:lnTo>
                  <a:lnTo>
                    <a:pt x="11382" y="1489"/>
                  </a:lnTo>
                  <a:lnTo>
                    <a:pt x="11286" y="3074"/>
                  </a:lnTo>
                  <a:lnTo>
                    <a:pt x="11190" y="4034"/>
                  </a:lnTo>
                  <a:lnTo>
                    <a:pt x="11046" y="4995"/>
                  </a:lnTo>
                  <a:lnTo>
                    <a:pt x="10854" y="6003"/>
                  </a:lnTo>
                  <a:lnTo>
                    <a:pt x="10614" y="7012"/>
                  </a:lnTo>
                  <a:lnTo>
                    <a:pt x="10325" y="8020"/>
                  </a:lnTo>
                  <a:lnTo>
                    <a:pt x="9941" y="8981"/>
                  </a:lnTo>
                  <a:lnTo>
                    <a:pt x="9509" y="9893"/>
                  </a:lnTo>
                  <a:lnTo>
                    <a:pt x="9221" y="10325"/>
                  </a:lnTo>
                  <a:lnTo>
                    <a:pt x="8981" y="10710"/>
                  </a:lnTo>
                  <a:lnTo>
                    <a:pt x="8693" y="11094"/>
                  </a:lnTo>
                  <a:lnTo>
                    <a:pt x="8356" y="11430"/>
                  </a:lnTo>
                  <a:lnTo>
                    <a:pt x="8020" y="11718"/>
                  </a:lnTo>
                  <a:lnTo>
                    <a:pt x="7684" y="12006"/>
                  </a:lnTo>
                  <a:lnTo>
                    <a:pt x="7684" y="12006"/>
                  </a:lnTo>
                  <a:lnTo>
                    <a:pt x="7108" y="12342"/>
                  </a:lnTo>
                  <a:lnTo>
                    <a:pt x="6531" y="12631"/>
                  </a:lnTo>
                  <a:lnTo>
                    <a:pt x="6003" y="12871"/>
                  </a:lnTo>
                  <a:lnTo>
                    <a:pt x="5427" y="13111"/>
                  </a:lnTo>
                  <a:lnTo>
                    <a:pt x="4418" y="13447"/>
                  </a:lnTo>
                  <a:lnTo>
                    <a:pt x="3506" y="13639"/>
                  </a:lnTo>
                  <a:lnTo>
                    <a:pt x="2786" y="13735"/>
                  </a:lnTo>
                  <a:lnTo>
                    <a:pt x="2161" y="13783"/>
                  </a:lnTo>
                  <a:lnTo>
                    <a:pt x="1681" y="13783"/>
                  </a:lnTo>
                  <a:lnTo>
                    <a:pt x="1825" y="15896"/>
                  </a:lnTo>
                  <a:lnTo>
                    <a:pt x="0" y="10614"/>
                  </a:lnTo>
                  <a:lnTo>
                    <a:pt x="0" y="10614"/>
                  </a:lnTo>
                  <a:lnTo>
                    <a:pt x="336" y="10710"/>
                  </a:lnTo>
                  <a:lnTo>
                    <a:pt x="720" y="10758"/>
                  </a:lnTo>
                  <a:lnTo>
                    <a:pt x="1153" y="10806"/>
                  </a:lnTo>
                  <a:lnTo>
                    <a:pt x="1729" y="10806"/>
                  </a:lnTo>
                  <a:lnTo>
                    <a:pt x="2305" y="10758"/>
                  </a:lnTo>
                  <a:lnTo>
                    <a:pt x="2978" y="10662"/>
                  </a:lnTo>
                  <a:lnTo>
                    <a:pt x="3602" y="10469"/>
                  </a:lnTo>
                  <a:lnTo>
                    <a:pt x="3938" y="10325"/>
                  </a:lnTo>
                  <a:lnTo>
                    <a:pt x="4274" y="10181"/>
                  </a:lnTo>
                  <a:lnTo>
                    <a:pt x="4610" y="9989"/>
                  </a:lnTo>
                  <a:lnTo>
                    <a:pt x="4899" y="9749"/>
                  </a:lnTo>
                  <a:lnTo>
                    <a:pt x="5187" y="9461"/>
                  </a:lnTo>
                  <a:lnTo>
                    <a:pt x="5475" y="9173"/>
                  </a:lnTo>
                  <a:lnTo>
                    <a:pt x="5715" y="8837"/>
                  </a:lnTo>
                  <a:lnTo>
                    <a:pt x="5955" y="8404"/>
                  </a:lnTo>
                  <a:lnTo>
                    <a:pt x="6195" y="7972"/>
                  </a:lnTo>
                  <a:lnTo>
                    <a:pt x="6387" y="7492"/>
                  </a:lnTo>
                  <a:lnTo>
                    <a:pt x="6531" y="6964"/>
                  </a:lnTo>
                  <a:lnTo>
                    <a:pt x="6676" y="6339"/>
                  </a:lnTo>
                  <a:lnTo>
                    <a:pt x="6724" y="5715"/>
                  </a:lnTo>
                  <a:lnTo>
                    <a:pt x="6820" y="4995"/>
                  </a:lnTo>
                  <a:lnTo>
                    <a:pt x="6820" y="4226"/>
                  </a:lnTo>
                  <a:lnTo>
                    <a:pt x="6772" y="3410"/>
                  </a:lnTo>
                  <a:lnTo>
                    <a:pt x="113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7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7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7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extrusionOk="0">
                  <a:moveTo>
                    <a:pt x="577" y="1"/>
                  </a:moveTo>
                  <a:lnTo>
                    <a:pt x="289" y="433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7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75"/>
            <p:cNvSpPr/>
            <p:nvPr/>
          </p:nvSpPr>
          <p:spPr>
            <a:xfrm>
              <a:off x="5331175" y="4571975"/>
              <a:ext cx="78075" cy="140500"/>
            </a:xfrm>
            <a:custGeom>
              <a:avLst/>
              <a:gdLst/>
              <a:ahLst/>
              <a:cxnLst/>
              <a:rect l="l" t="t" r="r" b="b"/>
              <a:pathLst>
                <a:path w="3123" h="5620" extrusionOk="0">
                  <a:moveTo>
                    <a:pt x="1009" y="0"/>
                  </a:moveTo>
                  <a:lnTo>
                    <a:pt x="577" y="48"/>
                  </a:lnTo>
                  <a:lnTo>
                    <a:pt x="193" y="145"/>
                  </a:lnTo>
                  <a:lnTo>
                    <a:pt x="49" y="193"/>
                  </a:lnTo>
                  <a:lnTo>
                    <a:pt x="1" y="241"/>
                  </a:lnTo>
                  <a:lnTo>
                    <a:pt x="1009" y="2978"/>
                  </a:lnTo>
                  <a:lnTo>
                    <a:pt x="1682" y="4803"/>
                  </a:lnTo>
                  <a:lnTo>
                    <a:pt x="1970" y="5379"/>
                  </a:lnTo>
                  <a:lnTo>
                    <a:pt x="2066" y="5619"/>
                  </a:lnTo>
                  <a:lnTo>
                    <a:pt x="2114" y="5475"/>
                  </a:lnTo>
                  <a:lnTo>
                    <a:pt x="2162" y="5235"/>
                  </a:lnTo>
                  <a:lnTo>
                    <a:pt x="2258" y="4467"/>
                  </a:lnTo>
                  <a:lnTo>
                    <a:pt x="2306" y="3602"/>
                  </a:lnTo>
                  <a:lnTo>
                    <a:pt x="2258" y="3266"/>
                  </a:lnTo>
                  <a:lnTo>
                    <a:pt x="2210" y="3074"/>
                  </a:lnTo>
                  <a:lnTo>
                    <a:pt x="2498" y="3266"/>
                  </a:lnTo>
                  <a:lnTo>
                    <a:pt x="2738" y="3362"/>
                  </a:lnTo>
                  <a:lnTo>
                    <a:pt x="2834" y="3362"/>
                  </a:lnTo>
                  <a:lnTo>
                    <a:pt x="2930" y="3314"/>
                  </a:lnTo>
                  <a:lnTo>
                    <a:pt x="3027" y="3074"/>
                  </a:lnTo>
                  <a:lnTo>
                    <a:pt x="3123" y="2690"/>
                  </a:lnTo>
                  <a:lnTo>
                    <a:pt x="3075" y="2498"/>
                  </a:lnTo>
                  <a:lnTo>
                    <a:pt x="3075" y="2306"/>
                  </a:lnTo>
                  <a:lnTo>
                    <a:pt x="2979" y="2162"/>
                  </a:lnTo>
                  <a:lnTo>
                    <a:pt x="2834" y="2066"/>
                  </a:lnTo>
                  <a:lnTo>
                    <a:pt x="2690" y="1970"/>
                  </a:lnTo>
                  <a:lnTo>
                    <a:pt x="2258" y="1970"/>
                  </a:lnTo>
                  <a:lnTo>
                    <a:pt x="2018" y="2018"/>
                  </a:lnTo>
                  <a:lnTo>
                    <a:pt x="1922" y="2066"/>
                  </a:lnTo>
                  <a:lnTo>
                    <a:pt x="1634" y="1057"/>
                  </a:lnTo>
                  <a:lnTo>
                    <a:pt x="1442" y="337"/>
                  </a:lnTo>
                  <a:lnTo>
                    <a:pt x="1346" y="97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7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extrusionOk="0">
                  <a:moveTo>
                    <a:pt x="4899" y="1"/>
                  </a:moveTo>
                  <a:lnTo>
                    <a:pt x="2210" y="1730"/>
                  </a:lnTo>
                  <a:lnTo>
                    <a:pt x="1" y="2690"/>
                  </a:lnTo>
                  <a:lnTo>
                    <a:pt x="2258" y="6868"/>
                  </a:lnTo>
                  <a:lnTo>
                    <a:pt x="3123" y="6532"/>
                  </a:lnTo>
                  <a:lnTo>
                    <a:pt x="4035" y="6100"/>
                  </a:lnTo>
                  <a:lnTo>
                    <a:pt x="4996" y="5620"/>
                  </a:lnTo>
                  <a:lnTo>
                    <a:pt x="5860" y="5091"/>
                  </a:lnTo>
                  <a:lnTo>
                    <a:pt x="7253" y="4227"/>
                  </a:lnTo>
                  <a:lnTo>
                    <a:pt x="7781" y="3843"/>
                  </a:lnTo>
                  <a:lnTo>
                    <a:pt x="8357" y="3651"/>
                  </a:lnTo>
                  <a:lnTo>
                    <a:pt x="8357" y="3651"/>
                  </a:lnTo>
                  <a:lnTo>
                    <a:pt x="7397" y="7253"/>
                  </a:lnTo>
                  <a:lnTo>
                    <a:pt x="12439" y="8693"/>
                  </a:lnTo>
                  <a:lnTo>
                    <a:pt x="12632" y="8261"/>
                  </a:lnTo>
                  <a:lnTo>
                    <a:pt x="12824" y="7781"/>
                  </a:lnTo>
                  <a:lnTo>
                    <a:pt x="13112" y="6772"/>
                  </a:lnTo>
                  <a:lnTo>
                    <a:pt x="13304" y="5716"/>
                  </a:lnTo>
                  <a:lnTo>
                    <a:pt x="13448" y="4707"/>
                  </a:lnTo>
                  <a:lnTo>
                    <a:pt x="13544" y="3795"/>
                  </a:lnTo>
                  <a:lnTo>
                    <a:pt x="13640" y="3074"/>
                  </a:lnTo>
                  <a:lnTo>
                    <a:pt x="13640" y="2402"/>
                  </a:lnTo>
                  <a:lnTo>
                    <a:pt x="48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7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fill="none" extrusionOk="0">
                  <a:moveTo>
                    <a:pt x="13640" y="2402"/>
                  </a:moveTo>
                  <a:lnTo>
                    <a:pt x="13640" y="2402"/>
                  </a:lnTo>
                  <a:lnTo>
                    <a:pt x="13640" y="3074"/>
                  </a:lnTo>
                  <a:lnTo>
                    <a:pt x="13544" y="3795"/>
                  </a:lnTo>
                  <a:lnTo>
                    <a:pt x="13448" y="4707"/>
                  </a:lnTo>
                  <a:lnTo>
                    <a:pt x="13304" y="5716"/>
                  </a:lnTo>
                  <a:lnTo>
                    <a:pt x="13112" y="6772"/>
                  </a:lnTo>
                  <a:lnTo>
                    <a:pt x="12824" y="7781"/>
                  </a:lnTo>
                  <a:lnTo>
                    <a:pt x="12632" y="8261"/>
                  </a:lnTo>
                  <a:lnTo>
                    <a:pt x="12439" y="8693"/>
                  </a:lnTo>
                  <a:lnTo>
                    <a:pt x="7397" y="7253"/>
                  </a:lnTo>
                  <a:lnTo>
                    <a:pt x="8357" y="3651"/>
                  </a:lnTo>
                  <a:lnTo>
                    <a:pt x="7781" y="3843"/>
                  </a:lnTo>
                  <a:lnTo>
                    <a:pt x="7781" y="3843"/>
                  </a:lnTo>
                  <a:lnTo>
                    <a:pt x="7253" y="4227"/>
                  </a:lnTo>
                  <a:lnTo>
                    <a:pt x="5860" y="5091"/>
                  </a:lnTo>
                  <a:lnTo>
                    <a:pt x="4996" y="5620"/>
                  </a:lnTo>
                  <a:lnTo>
                    <a:pt x="4035" y="6100"/>
                  </a:lnTo>
                  <a:lnTo>
                    <a:pt x="3123" y="6532"/>
                  </a:lnTo>
                  <a:lnTo>
                    <a:pt x="2258" y="6868"/>
                  </a:lnTo>
                  <a:lnTo>
                    <a:pt x="1" y="2690"/>
                  </a:lnTo>
                  <a:lnTo>
                    <a:pt x="2210" y="1730"/>
                  </a:lnTo>
                  <a:lnTo>
                    <a:pt x="4899" y="1"/>
                  </a:lnTo>
                  <a:lnTo>
                    <a:pt x="13640" y="24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7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extrusionOk="0">
                  <a:moveTo>
                    <a:pt x="12919" y="1"/>
                  </a:moveTo>
                  <a:lnTo>
                    <a:pt x="11286" y="1394"/>
                  </a:lnTo>
                  <a:lnTo>
                    <a:pt x="9797" y="2546"/>
                  </a:lnTo>
                  <a:lnTo>
                    <a:pt x="8501" y="3507"/>
                  </a:lnTo>
                  <a:lnTo>
                    <a:pt x="7300" y="4227"/>
                  </a:lnTo>
                  <a:lnTo>
                    <a:pt x="6244" y="4803"/>
                  </a:lnTo>
                  <a:lnTo>
                    <a:pt x="5283" y="5236"/>
                  </a:lnTo>
                  <a:lnTo>
                    <a:pt x="4467" y="5524"/>
                  </a:lnTo>
                  <a:lnTo>
                    <a:pt x="3794" y="5716"/>
                  </a:lnTo>
                  <a:lnTo>
                    <a:pt x="3170" y="5764"/>
                  </a:lnTo>
                  <a:lnTo>
                    <a:pt x="2690" y="5764"/>
                  </a:lnTo>
                  <a:lnTo>
                    <a:pt x="2306" y="5716"/>
                  </a:lnTo>
                  <a:lnTo>
                    <a:pt x="2017" y="5620"/>
                  </a:lnTo>
                  <a:lnTo>
                    <a:pt x="1777" y="5524"/>
                  </a:lnTo>
                  <a:lnTo>
                    <a:pt x="1633" y="5428"/>
                  </a:lnTo>
                  <a:lnTo>
                    <a:pt x="1489" y="5332"/>
                  </a:lnTo>
                  <a:lnTo>
                    <a:pt x="0" y="8741"/>
                  </a:lnTo>
                  <a:lnTo>
                    <a:pt x="817" y="8934"/>
                  </a:lnTo>
                  <a:lnTo>
                    <a:pt x="1633" y="9078"/>
                  </a:lnTo>
                  <a:lnTo>
                    <a:pt x="2450" y="9174"/>
                  </a:lnTo>
                  <a:lnTo>
                    <a:pt x="3218" y="9174"/>
                  </a:lnTo>
                  <a:lnTo>
                    <a:pt x="3986" y="9126"/>
                  </a:lnTo>
                  <a:lnTo>
                    <a:pt x="4707" y="9030"/>
                  </a:lnTo>
                  <a:lnTo>
                    <a:pt x="5427" y="8885"/>
                  </a:lnTo>
                  <a:lnTo>
                    <a:pt x="6100" y="8693"/>
                  </a:lnTo>
                  <a:lnTo>
                    <a:pt x="6724" y="8501"/>
                  </a:lnTo>
                  <a:lnTo>
                    <a:pt x="7348" y="8213"/>
                  </a:lnTo>
                  <a:lnTo>
                    <a:pt x="7973" y="7925"/>
                  </a:lnTo>
                  <a:lnTo>
                    <a:pt x="8549" y="7589"/>
                  </a:lnTo>
                  <a:lnTo>
                    <a:pt x="9125" y="7253"/>
                  </a:lnTo>
                  <a:lnTo>
                    <a:pt x="9653" y="6868"/>
                  </a:lnTo>
                  <a:lnTo>
                    <a:pt x="10614" y="6100"/>
                  </a:lnTo>
                  <a:lnTo>
                    <a:pt x="11478" y="5284"/>
                  </a:lnTo>
                  <a:lnTo>
                    <a:pt x="12247" y="4467"/>
                  </a:lnTo>
                  <a:lnTo>
                    <a:pt x="12919" y="3699"/>
                  </a:lnTo>
                  <a:lnTo>
                    <a:pt x="13447" y="2978"/>
                  </a:lnTo>
                  <a:lnTo>
                    <a:pt x="13880" y="2402"/>
                  </a:lnTo>
                  <a:lnTo>
                    <a:pt x="14168" y="1922"/>
                  </a:lnTo>
                  <a:lnTo>
                    <a:pt x="14456" y="1490"/>
                  </a:lnTo>
                  <a:lnTo>
                    <a:pt x="12919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7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fill="none" extrusionOk="0">
                  <a:moveTo>
                    <a:pt x="1489" y="5332"/>
                  </a:moveTo>
                  <a:lnTo>
                    <a:pt x="1489" y="5332"/>
                  </a:lnTo>
                  <a:lnTo>
                    <a:pt x="1633" y="5428"/>
                  </a:lnTo>
                  <a:lnTo>
                    <a:pt x="1777" y="5524"/>
                  </a:lnTo>
                  <a:lnTo>
                    <a:pt x="2017" y="5620"/>
                  </a:lnTo>
                  <a:lnTo>
                    <a:pt x="2306" y="5716"/>
                  </a:lnTo>
                  <a:lnTo>
                    <a:pt x="2690" y="5764"/>
                  </a:lnTo>
                  <a:lnTo>
                    <a:pt x="3170" y="5764"/>
                  </a:lnTo>
                  <a:lnTo>
                    <a:pt x="3794" y="5716"/>
                  </a:lnTo>
                  <a:lnTo>
                    <a:pt x="4467" y="5524"/>
                  </a:lnTo>
                  <a:lnTo>
                    <a:pt x="5283" y="5236"/>
                  </a:lnTo>
                  <a:lnTo>
                    <a:pt x="6244" y="4803"/>
                  </a:lnTo>
                  <a:lnTo>
                    <a:pt x="7300" y="4227"/>
                  </a:lnTo>
                  <a:lnTo>
                    <a:pt x="8501" y="3507"/>
                  </a:lnTo>
                  <a:lnTo>
                    <a:pt x="9797" y="2546"/>
                  </a:lnTo>
                  <a:lnTo>
                    <a:pt x="11286" y="1394"/>
                  </a:lnTo>
                  <a:lnTo>
                    <a:pt x="12919" y="1"/>
                  </a:lnTo>
                  <a:lnTo>
                    <a:pt x="14456" y="1490"/>
                  </a:lnTo>
                  <a:lnTo>
                    <a:pt x="14456" y="1490"/>
                  </a:lnTo>
                  <a:lnTo>
                    <a:pt x="14168" y="1922"/>
                  </a:lnTo>
                  <a:lnTo>
                    <a:pt x="13880" y="2402"/>
                  </a:lnTo>
                  <a:lnTo>
                    <a:pt x="13447" y="2978"/>
                  </a:lnTo>
                  <a:lnTo>
                    <a:pt x="12919" y="3699"/>
                  </a:lnTo>
                  <a:lnTo>
                    <a:pt x="12247" y="4467"/>
                  </a:lnTo>
                  <a:lnTo>
                    <a:pt x="11478" y="5284"/>
                  </a:lnTo>
                  <a:lnTo>
                    <a:pt x="10614" y="6100"/>
                  </a:lnTo>
                  <a:lnTo>
                    <a:pt x="9653" y="6868"/>
                  </a:lnTo>
                  <a:lnTo>
                    <a:pt x="9125" y="7253"/>
                  </a:lnTo>
                  <a:lnTo>
                    <a:pt x="8549" y="7589"/>
                  </a:lnTo>
                  <a:lnTo>
                    <a:pt x="7973" y="7925"/>
                  </a:lnTo>
                  <a:lnTo>
                    <a:pt x="7348" y="8213"/>
                  </a:lnTo>
                  <a:lnTo>
                    <a:pt x="6724" y="8501"/>
                  </a:lnTo>
                  <a:lnTo>
                    <a:pt x="6100" y="8693"/>
                  </a:lnTo>
                  <a:lnTo>
                    <a:pt x="5427" y="8885"/>
                  </a:lnTo>
                  <a:lnTo>
                    <a:pt x="4707" y="9030"/>
                  </a:lnTo>
                  <a:lnTo>
                    <a:pt x="3986" y="9126"/>
                  </a:lnTo>
                  <a:lnTo>
                    <a:pt x="3218" y="9174"/>
                  </a:lnTo>
                  <a:lnTo>
                    <a:pt x="2450" y="9174"/>
                  </a:lnTo>
                  <a:lnTo>
                    <a:pt x="1633" y="9078"/>
                  </a:lnTo>
                  <a:lnTo>
                    <a:pt x="817" y="8934"/>
                  </a:lnTo>
                  <a:lnTo>
                    <a:pt x="0" y="8741"/>
                  </a:lnTo>
                  <a:lnTo>
                    <a:pt x="1489" y="53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7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7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7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extrusionOk="0">
                  <a:moveTo>
                    <a:pt x="817" y="0"/>
                  </a:moveTo>
                  <a:lnTo>
                    <a:pt x="1" y="337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7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93" y="3891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7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extrusionOk="0">
                  <a:moveTo>
                    <a:pt x="5043" y="0"/>
                  </a:moveTo>
                  <a:lnTo>
                    <a:pt x="4130" y="96"/>
                  </a:lnTo>
                  <a:lnTo>
                    <a:pt x="3266" y="96"/>
                  </a:lnTo>
                  <a:lnTo>
                    <a:pt x="1681" y="145"/>
                  </a:lnTo>
                  <a:lnTo>
                    <a:pt x="529" y="96"/>
                  </a:lnTo>
                  <a:lnTo>
                    <a:pt x="0" y="48"/>
                  </a:lnTo>
                  <a:lnTo>
                    <a:pt x="673" y="2402"/>
                  </a:lnTo>
                  <a:lnTo>
                    <a:pt x="1105" y="4035"/>
                  </a:lnTo>
                  <a:lnTo>
                    <a:pt x="1297" y="4611"/>
                  </a:lnTo>
                  <a:lnTo>
                    <a:pt x="1393" y="4851"/>
                  </a:lnTo>
                  <a:lnTo>
                    <a:pt x="1633" y="4947"/>
                  </a:lnTo>
                  <a:lnTo>
                    <a:pt x="2113" y="4995"/>
                  </a:lnTo>
                  <a:lnTo>
                    <a:pt x="3410" y="5139"/>
                  </a:lnTo>
                  <a:lnTo>
                    <a:pt x="5331" y="5331"/>
                  </a:lnTo>
                  <a:lnTo>
                    <a:pt x="50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7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529" y="96"/>
                  </a:lnTo>
                  <a:lnTo>
                    <a:pt x="1681" y="145"/>
                  </a:lnTo>
                  <a:lnTo>
                    <a:pt x="3266" y="96"/>
                  </a:lnTo>
                  <a:lnTo>
                    <a:pt x="4130" y="96"/>
                  </a:lnTo>
                  <a:lnTo>
                    <a:pt x="5043" y="0"/>
                  </a:lnTo>
                  <a:lnTo>
                    <a:pt x="5331" y="5331"/>
                  </a:lnTo>
                  <a:lnTo>
                    <a:pt x="5331" y="5331"/>
                  </a:lnTo>
                  <a:lnTo>
                    <a:pt x="3410" y="5139"/>
                  </a:lnTo>
                  <a:lnTo>
                    <a:pt x="2113" y="4995"/>
                  </a:lnTo>
                  <a:lnTo>
                    <a:pt x="1633" y="4947"/>
                  </a:lnTo>
                  <a:lnTo>
                    <a:pt x="1393" y="4851"/>
                  </a:lnTo>
                  <a:lnTo>
                    <a:pt x="1393" y="4851"/>
                  </a:lnTo>
                  <a:lnTo>
                    <a:pt x="1297" y="4611"/>
                  </a:lnTo>
                  <a:lnTo>
                    <a:pt x="1105" y="4035"/>
                  </a:lnTo>
                  <a:lnTo>
                    <a:pt x="673" y="2402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7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7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7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7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97" y="49"/>
                  </a:move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lnTo>
                    <a:pt x="769" y="0"/>
                  </a:lnTo>
                  <a:lnTo>
                    <a:pt x="97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7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extrusionOk="0">
                  <a:moveTo>
                    <a:pt x="241" y="0"/>
                  </a:moveTo>
                  <a:lnTo>
                    <a:pt x="1" y="48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7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fill="none" extrusionOk="0">
                  <a:moveTo>
                    <a:pt x="241" y="0"/>
                  </a:moveTo>
                  <a:lnTo>
                    <a:pt x="241" y="0"/>
                  </a:lnTo>
                  <a:lnTo>
                    <a:pt x="1" y="48"/>
                  </a:lnTo>
                  <a:lnTo>
                    <a:pt x="1" y="5283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433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7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extrusionOk="0">
                  <a:moveTo>
                    <a:pt x="0" y="49"/>
                  </a:move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249" y="4967"/>
                  </a:lnTo>
                  <a:lnTo>
                    <a:pt x="1249" y="4967"/>
                  </a:lnTo>
                  <a:lnTo>
                    <a:pt x="1345" y="49"/>
                  </a:lnTo>
                  <a:close/>
                  <a:moveTo>
                    <a:pt x="1249" y="4967"/>
                  </a:moveTo>
                  <a:lnTo>
                    <a:pt x="1249" y="4995"/>
                  </a:lnTo>
                  <a:lnTo>
                    <a:pt x="2209" y="5091"/>
                  </a:lnTo>
                  <a:lnTo>
                    <a:pt x="2208" y="5065"/>
                  </a:lnTo>
                  <a:lnTo>
                    <a:pt x="2208" y="5065"/>
                  </a:lnTo>
                  <a:lnTo>
                    <a:pt x="1249" y="4967"/>
                  </a:lnTo>
                  <a:close/>
                  <a:moveTo>
                    <a:pt x="2017" y="0"/>
                  </a:moveTo>
                  <a:lnTo>
                    <a:pt x="2208" y="5065"/>
                  </a:lnTo>
                  <a:lnTo>
                    <a:pt x="2208" y="5065"/>
                  </a:lnTo>
                  <a:lnTo>
                    <a:pt x="2833" y="5129"/>
                  </a:lnTo>
                  <a:lnTo>
                    <a:pt x="2833" y="5129"/>
                  </a:lnTo>
                  <a:lnTo>
                    <a:pt x="2401" y="0"/>
                  </a:lnTo>
                  <a:close/>
                  <a:moveTo>
                    <a:pt x="2833" y="5129"/>
                  </a:moveTo>
                  <a:lnTo>
                    <a:pt x="2834" y="5139"/>
                  </a:lnTo>
                  <a:lnTo>
                    <a:pt x="2930" y="5139"/>
                  </a:lnTo>
                  <a:lnTo>
                    <a:pt x="2833" y="512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75"/>
            <p:cNvSpPr/>
            <p:nvPr/>
          </p:nvSpPr>
          <p:spPr>
            <a:xfrm>
              <a:off x="5699775" y="42718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7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fill="none" extrusionOk="0">
                  <a:moveTo>
                    <a:pt x="2401" y="0"/>
                  </a:moveTo>
                  <a:lnTo>
                    <a:pt x="2401" y="0"/>
                  </a:lnTo>
                  <a:lnTo>
                    <a:pt x="2017" y="0"/>
                  </a:lnTo>
                  <a:lnTo>
                    <a:pt x="2209" y="5091"/>
                  </a:lnTo>
                  <a:lnTo>
                    <a:pt x="2209" y="5091"/>
                  </a:lnTo>
                  <a:lnTo>
                    <a:pt x="1249" y="4995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720" y="49"/>
                  </a:lnTo>
                  <a:lnTo>
                    <a:pt x="72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057" y="4947"/>
                  </a:lnTo>
                  <a:lnTo>
                    <a:pt x="2930" y="5139"/>
                  </a:lnTo>
                  <a:lnTo>
                    <a:pt x="2930" y="5139"/>
                  </a:lnTo>
                  <a:lnTo>
                    <a:pt x="2834" y="5139"/>
                  </a:lnTo>
                  <a:lnTo>
                    <a:pt x="2834" y="5139"/>
                  </a:lnTo>
                  <a:lnTo>
                    <a:pt x="24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7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7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529" y="5187"/>
                  </a:lnTo>
                  <a:lnTo>
                    <a:pt x="529" y="5187"/>
                  </a:lnTo>
                  <a:lnTo>
                    <a:pt x="625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7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7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769" y="0"/>
                  </a:moveTo>
                  <a:lnTo>
                    <a:pt x="769" y="0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75"/>
            <p:cNvSpPr/>
            <p:nvPr/>
          </p:nvSpPr>
          <p:spPr>
            <a:xfrm>
              <a:off x="5887075" y="3939250"/>
              <a:ext cx="126100" cy="134500"/>
            </a:xfrm>
            <a:custGeom>
              <a:avLst/>
              <a:gdLst/>
              <a:ahLst/>
              <a:cxnLst/>
              <a:rect l="l" t="t" r="r" b="b"/>
              <a:pathLst>
                <a:path w="5044" h="5380" extrusionOk="0">
                  <a:moveTo>
                    <a:pt x="2930" y="0"/>
                  </a:moveTo>
                  <a:lnTo>
                    <a:pt x="2786" y="96"/>
                  </a:lnTo>
                  <a:lnTo>
                    <a:pt x="2546" y="336"/>
                  </a:lnTo>
                  <a:lnTo>
                    <a:pt x="2354" y="625"/>
                  </a:lnTo>
                  <a:lnTo>
                    <a:pt x="1874" y="1249"/>
                  </a:lnTo>
                  <a:lnTo>
                    <a:pt x="1489" y="1825"/>
                  </a:lnTo>
                  <a:lnTo>
                    <a:pt x="1105" y="1873"/>
                  </a:lnTo>
                  <a:lnTo>
                    <a:pt x="1057" y="1537"/>
                  </a:lnTo>
                  <a:lnTo>
                    <a:pt x="1057" y="1201"/>
                  </a:lnTo>
                  <a:lnTo>
                    <a:pt x="1009" y="1057"/>
                  </a:lnTo>
                  <a:lnTo>
                    <a:pt x="961" y="913"/>
                  </a:lnTo>
                  <a:lnTo>
                    <a:pt x="865" y="817"/>
                  </a:lnTo>
                  <a:lnTo>
                    <a:pt x="769" y="769"/>
                  </a:lnTo>
                  <a:lnTo>
                    <a:pt x="673" y="769"/>
                  </a:lnTo>
                  <a:lnTo>
                    <a:pt x="577" y="817"/>
                  </a:lnTo>
                  <a:lnTo>
                    <a:pt x="481" y="961"/>
                  </a:lnTo>
                  <a:lnTo>
                    <a:pt x="385" y="1201"/>
                  </a:lnTo>
                  <a:lnTo>
                    <a:pt x="289" y="1489"/>
                  </a:lnTo>
                  <a:lnTo>
                    <a:pt x="193" y="2113"/>
                  </a:lnTo>
                  <a:lnTo>
                    <a:pt x="193" y="2642"/>
                  </a:lnTo>
                  <a:lnTo>
                    <a:pt x="49" y="2882"/>
                  </a:lnTo>
                  <a:lnTo>
                    <a:pt x="1" y="3122"/>
                  </a:lnTo>
                  <a:lnTo>
                    <a:pt x="1" y="3410"/>
                  </a:lnTo>
                  <a:lnTo>
                    <a:pt x="1" y="3650"/>
                  </a:lnTo>
                  <a:lnTo>
                    <a:pt x="97" y="3938"/>
                  </a:lnTo>
                  <a:lnTo>
                    <a:pt x="193" y="4178"/>
                  </a:lnTo>
                  <a:lnTo>
                    <a:pt x="385" y="4370"/>
                  </a:lnTo>
                  <a:lnTo>
                    <a:pt x="577" y="4563"/>
                  </a:lnTo>
                  <a:lnTo>
                    <a:pt x="1153" y="5043"/>
                  </a:lnTo>
                  <a:lnTo>
                    <a:pt x="1441" y="5235"/>
                  </a:lnTo>
                  <a:lnTo>
                    <a:pt x="1730" y="5331"/>
                  </a:lnTo>
                  <a:lnTo>
                    <a:pt x="2018" y="5379"/>
                  </a:lnTo>
                  <a:lnTo>
                    <a:pt x="2306" y="5379"/>
                  </a:lnTo>
                  <a:lnTo>
                    <a:pt x="2594" y="5331"/>
                  </a:lnTo>
                  <a:lnTo>
                    <a:pt x="2882" y="5235"/>
                  </a:lnTo>
                  <a:lnTo>
                    <a:pt x="3122" y="5043"/>
                  </a:lnTo>
                  <a:lnTo>
                    <a:pt x="3362" y="4803"/>
                  </a:lnTo>
                  <a:lnTo>
                    <a:pt x="3506" y="4611"/>
                  </a:lnTo>
                  <a:lnTo>
                    <a:pt x="3603" y="4419"/>
                  </a:lnTo>
                  <a:lnTo>
                    <a:pt x="3651" y="4178"/>
                  </a:lnTo>
                  <a:lnTo>
                    <a:pt x="3699" y="3938"/>
                  </a:lnTo>
                  <a:lnTo>
                    <a:pt x="4131" y="3698"/>
                  </a:lnTo>
                  <a:lnTo>
                    <a:pt x="4611" y="3458"/>
                  </a:lnTo>
                  <a:lnTo>
                    <a:pt x="4947" y="3218"/>
                  </a:lnTo>
                  <a:lnTo>
                    <a:pt x="4995" y="3074"/>
                  </a:lnTo>
                  <a:lnTo>
                    <a:pt x="5043" y="2978"/>
                  </a:lnTo>
                  <a:lnTo>
                    <a:pt x="4995" y="2930"/>
                  </a:lnTo>
                  <a:lnTo>
                    <a:pt x="4947" y="2930"/>
                  </a:lnTo>
                  <a:lnTo>
                    <a:pt x="4803" y="2882"/>
                  </a:lnTo>
                  <a:lnTo>
                    <a:pt x="4563" y="2882"/>
                  </a:lnTo>
                  <a:lnTo>
                    <a:pt x="4323" y="2930"/>
                  </a:lnTo>
                  <a:lnTo>
                    <a:pt x="3843" y="3074"/>
                  </a:lnTo>
                  <a:lnTo>
                    <a:pt x="3554" y="3170"/>
                  </a:lnTo>
                  <a:lnTo>
                    <a:pt x="3554" y="3170"/>
                  </a:lnTo>
                  <a:lnTo>
                    <a:pt x="3843" y="2930"/>
                  </a:lnTo>
                  <a:lnTo>
                    <a:pt x="4275" y="2546"/>
                  </a:lnTo>
                  <a:lnTo>
                    <a:pt x="4515" y="2305"/>
                  </a:lnTo>
                  <a:lnTo>
                    <a:pt x="4707" y="2113"/>
                  </a:lnTo>
                  <a:lnTo>
                    <a:pt x="4803" y="1921"/>
                  </a:lnTo>
                  <a:lnTo>
                    <a:pt x="4851" y="1729"/>
                  </a:lnTo>
                  <a:lnTo>
                    <a:pt x="4803" y="1681"/>
                  </a:lnTo>
                  <a:lnTo>
                    <a:pt x="4755" y="1681"/>
                  </a:lnTo>
                  <a:lnTo>
                    <a:pt x="4515" y="1729"/>
                  </a:lnTo>
                  <a:lnTo>
                    <a:pt x="4275" y="1873"/>
                  </a:lnTo>
                  <a:lnTo>
                    <a:pt x="3939" y="2065"/>
                  </a:lnTo>
                  <a:lnTo>
                    <a:pt x="3362" y="2449"/>
                  </a:lnTo>
                  <a:lnTo>
                    <a:pt x="3122" y="2642"/>
                  </a:lnTo>
                  <a:lnTo>
                    <a:pt x="3314" y="2401"/>
                  </a:lnTo>
                  <a:lnTo>
                    <a:pt x="3747" y="1825"/>
                  </a:lnTo>
                  <a:lnTo>
                    <a:pt x="3939" y="1489"/>
                  </a:lnTo>
                  <a:lnTo>
                    <a:pt x="4131" y="1153"/>
                  </a:lnTo>
                  <a:lnTo>
                    <a:pt x="4227" y="865"/>
                  </a:lnTo>
                  <a:lnTo>
                    <a:pt x="4227" y="769"/>
                  </a:lnTo>
                  <a:lnTo>
                    <a:pt x="4227" y="673"/>
                  </a:lnTo>
                  <a:lnTo>
                    <a:pt x="4179" y="625"/>
                  </a:lnTo>
                  <a:lnTo>
                    <a:pt x="4083" y="577"/>
                  </a:lnTo>
                  <a:lnTo>
                    <a:pt x="3891" y="673"/>
                  </a:lnTo>
                  <a:lnTo>
                    <a:pt x="3603" y="817"/>
                  </a:lnTo>
                  <a:lnTo>
                    <a:pt x="3266" y="1057"/>
                  </a:lnTo>
                  <a:lnTo>
                    <a:pt x="2690" y="1633"/>
                  </a:lnTo>
                  <a:lnTo>
                    <a:pt x="2306" y="2017"/>
                  </a:lnTo>
                  <a:lnTo>
                    <a:pt x="2258" y="1969"/>
                  </a:lnTo>
                  <a:lnTo>
                    <a:pt x="2498" y="1633"/>
                  </a:lnTo>
                  <a:lnTo>
                    <a:pt x="2786" y="1057"/>
                  </a:lnTo>
                  <a:lnTo>
                    <a:pt x="3026" y="480"/>
                  </a:lnTo>
                  <a:lnTo>
                    <a:pt x="3074" y="240"/>
                  </a:lnTo>
                  <a:lnTo>
                    <a:pt x="3026" y="48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7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extrusionOk="0">
                  <a:moveTo>
                    <a:pt x="5092" y="0"/>
                  </a:moveTo>
                  <a:lnTo>
                    <a:pt x="4419" y="144"/>
                  </a:lnTo>
                  <a:lnTo>
                    <a:pt x="3939" y="288"/>
                  </a:lnTo>
                  <a:lnTo>
                    <a:pt x="3699" y="384"/>
                  </a:lnTo>
                  <a:lnTo>
                    <a:pt x="3459" y="576"/>
                  </a:lnTo>
                  <a:lnTo>
                    <a:pt x="3219" y="768"/>
                  </a:lnTo>
                  <a:lnTo>
                    <a:pt x="2979" y="1009"/>
                  </a:lnTo>
                  <a:lnTo>
                    <a:pt x="2594" y="1585"/>
                  </a:lnTo>
                  <a:lnTo>
                    <a:pt x="2210" y="2209"/>
                  </a:lnTo>
                  <a:lnTo>
                    <a:pt x="1826" y="2978"/>
                  </a:lnTo>
                  <a:lnTo>
                    <a:pt x="1538" y="3746"/>
                  </a:lnTo>
                  <a:lnTo>
                    <a:pt x="1250" y="4562"/>
                  </a:lnTo>
                  <a:lnTo>
                    <a:pt x="961" y="5379"/>
                  </a:lnTo>
                  <a:lnTo>
                    <a:pt x="529" y="6964"/>
                  </a:lnTo>
                  <a:lnTo>
                    <a:pt x="241" y="8308"/>
                  </a:lnTo>
                  <a:lnTo>
                    <a:pt x="1" y="9653"/>
                  </a:lnTo>
                  <a:lnTo>
                    <a:pt x="625" y="9941"/>
                  </a:lnTo>
                  <a:lnTo>
                    <a:pt x="1250" y="10181"/>
                  </a:lnTo>
                  <a:lnTo>
                    <a:pt x="1922" y="10421"/>
                  </a:lnTo>
                  <a:lnTo>
                    <a:pt x="2546" y="10662"/>
                  </a:lnTo>
                  <a:lnTo>
                    <a:pt x="3219" y="10806"/>
                  </a:lnTo>
                  <a:lnTo>
                    <a:pt x="3939" y="10998"/>
                  </a:lnTo>
                  <a:lnTo>
                    <a:pt x="5284" y="11190"/>
                  </a:lnTo>
                  <a:lnTo>
                    <a:pt x="6628" y="11334"/>
                  </a:lnTo>
                  <a:lnTo>
                    <a:pt x="7973" y="11382"/>
                  </a:lnTo>
                  <a:lnTo>
                    <a:pt x="9222" y="11382"/>
                  </a:lnTo>
                  <a:lnTo>
                    <a:pt x="10374" y="11334"/>
                  </a:lnTo>
                  <a:lnTo>
                    <a:pt x="10567" y="9941"/>
                  </a:lnTo>
                  <a:lnTo>
                    <a:pt x="10711" y="8452"/>
                  </a:lnTo>
                  <a:lnTo>
                    <a:pt x="10855" y="6772"/>
                  </a:lnTo>
                  <a:lnTo>
                    <a:pt x="10855" y="5859"/>
                  </a:lnTo>
                  <a:lnTo>
                    <a:pt x="10855" y="4947"/>
                  </a:lnTo>
                  <a:lnTo>
                    <a:pt x="10807" y="4082"/>
                  </a:lnTo>
                  <a:lnTo>
                    <a:pt x="10711" y="3266"/>
                  </a:lnTo>
                  <a:lnTo>
                    <a:pt x="10567" y="2497"/>
                  </a:lnTo>
                  <a:lnTo>
                    <a:pt x="10374" y="1825"/>
                  </a:lnTo>
                  <a:lnTo>
                    <a:pt x="10230" y="1537"/>
                  </a:lnTo>
                  <a:lnTo>
                    <a:pt x="10086" y="1297"/>
                  </a:lnTo>
                  <a:lnTo>
                    <a:pt x="9942" y="1105"/>
                  </a:lnTo>
                  <a:lnTo>
                    <a:pt x="9750" y="912"/>
                  </a:lnTo>
                  <a:lnTo>
                    <a:pt x="9462" y="720"/>
                  </a:lnTo>
                  <a:lnTo>
                    <a:pt x="9174" y="528"/>
                  </a:lnTo>
                  <a:lnTo>
                    <a:pt x="8790" y="384"/>
                  </a:lnTo>
                  <a:lnTo>
                    <a:pt x="8405" y="288"/>
                  </a:lnTo>
                  <a:lnTo>
                    <a:pt x="7589" y="96"/>
                  </a:lnTo>
                  <a:lnTo>
                    <a:pt x="67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7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fill="none" extrusionOk="0">
                  <a:moveTo>
                    <a:pt x="10374" y="11334"/>
                  </a:moveTo>
                  <a:lnTo>
                    <a:pt x="10374" y="11334"/>
                  </a:lnTo>
                  <a:lnTo>
                    <a:pt x="9222" y="11382"/>
                  </a:lnTo>
                  <a:lnTo>
                    <a:pt x="7973" y="11382"/>
                  </a:lnTo>
                  <a:lnTo>
                    <a:pt x="6628" y="11334"/>
                  </a:lnTo>
                  <a:lnTo>
                    <a:pt x="5284" y="11190"/>
                  </a:lnTo>
                  <a:lnTo>
                    <a:pt x="3939" y="10998"/>
                  </a:lnTo>
                  <a:lnTo>
                    <a:pt x="3219" y="10806"/>
                  </a:lnTo>
                  <a:lnTo>
                    <a:pt x="2546" y="10662"/>
                  </a:lnTo>
                  <a:lnTo>
                    <a:pt x="1922" y="10421"/>
                  </a:lnTo>
                  <a:lnTo>
                    <a:pt x="1250" y="10181"/>
                  </a:lnTo>
                  <a:lnTo>
                    <a:pt x="625" y="9941"/>
                  </a:lnTo>
                  <a:lnTo>
                    <a:pt x="1" y="9653"/>
                  </a:lnTo>
                  <a:lnTo>
                    <a:pt x="1" y="9653"/>
                  </a:lnTo>
                  <a:lnTo>
                    <a:pt x="241" y="8308"/>
                  </a:lnTo>
                  <a:lnTo>
                    <a:pt x="529" y="6964"/>
                  </a:lnTo>
                  <a:lnTo>
                    <a:pt x="961" y="5379"/>
                  </a:lnTo>
                  <a:lnTo>
                    <a:pt x="1250" y="4562"/>
                  </a:lnTo>
                  <a:lnTo>
                    <a:pt x="1538" y="3746"/>
                  </a:lnTo>
                  <a:lnTo>
                    <a:pt x="1826" y="2978"/>
                  </a:lnTo>
                  <a:lnTo>
                    <a:pt x="2210" y="2209"/>
                  </a:lnTo>
                  <a:lnTo>
                    <a:pt x="2594" y="1585"/>
                  </a:lnTo>
                  <a:lnTo>
                    <a:pt x="2979" y="1009"/>
                  </a:lnTo>
                  <a:lnTo>
                    <a:pt x="3219" y="768"/>
                  </a:lnTo>
                  <a:lnTo>
                    <a:pt x="3459" y="576"/>
                  </a:lnTo>
                  <a:lnTo>
                    <a:pt x="3699" y="384"/>
                  </a:lnTo>
                  <a:lnTo>
                    <a:pt x="3939" y="288"/>
                  </a:lnTo>
                  <a:lnTo>
                    <a:pt x="3939" y="288"/>
                  </a:lnTo>
                  <a:lnTo>
                    <a:pt x="4419" y="144"/>
                  </a:lnTo>
                  <a:lnTo>
                    <a:pt x="5092" y="0"/>
                  </a:lnTo>
                  <a:lnTo>
                    <a:pt x="5860" y="0"/>
                  </a:lnTo>
                  <a:lnTo>
                    <a:pt x="6724" y="0"/>
                  </a:lnTo>
                  <a:lnTo>
                    <a:pt x="7589" y="96"/>
                  </a:lnTo>
                  <a:lnTo>
                    <a:pt x="8405" y="288"/>
                  </a:lnTo>
                  <a:lnTo>
                    <a:pt x="8790" y="384"/>
                  </a:lnTo>
                  <a:lnTo>
                    <a:pt x="9174" y="528"/>
                  </a:lnTo>
                  <a:lnTo>
                    <a:pt x="9462" y="720"/>
                  </a:lnTo>
                  <a:lnTo>
                    <a:pt x="9750" y="912"/>
                  </a:lnTo>
                  <a:lnTo>
                    <a:pt x="9750" y="912"/>
                  </a:lnTo>
                  <a:lnTo>
                    <a:pt x="9942" y="1105"/>
                  </a:lnTo>
                  <a:lnTo>
                    <a:pt x="10086" y="1297"/>
                  </a:lnTo>
                  <a:lnTo>
                    <a:pt x="10230" y="1537"/>
                  </a:lnTo>
                  <a:lnTo>
                    <a:pt x="10374" y="1825"/>
                  </a:lnTo>
                  <a:lnTo>
                    <a:pt x="10567" y="2497"/>
                  </a:lnTo>
                  <a:lnTo>
                    <a:pt x="10711" y="3266"/>
                  </a:lnTo>
                  <a:lnTo>
                    <a:pt x="10807" y="4082"/>
                  </a:lnTo>
                  <a:lnTo>
                    <a:pt x="10855" y="4947"/>
                  </a:lnTo>
                  <a:lnTo>
                    <a:pt x="10855" y="5859"/>
                  </a:lnTo>
                  <a:lnTo>
                    <a:pt x="10855" y="6772"/>
                  </a:lnTo>
                  <a:lnTo>
                    <a:pt x="10711" y="8452"/>
                  </a:lnTo>
                  <a:lnTo>
                    <a:pt x="10567" y="9941"/>
                  </a:lnTo>
                  <a:lnTo>
                    <a:pt x="10374" y="113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7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extrusionOk="0">
                  <a:moveTo>
                    <a:pt x="577" y="0"/>
                  </a:move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7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fill="none" extrusionOk="0">
                  <a:moveTo>
                    <a:pt x="4515" y="576"/>
                  </a:moveTo>
                  <a:lnTo>
                    <a:pt x="4515" y="528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lnTo>
                    <a:pt x="1681" y="0"/>
                  </a:lnTo>
                  <a:lnTo>
                    <a:pt x="1105" y="0"/>
                  </a:lnTo>
                  <a:lnTo>
                    <a:pt x="577" y="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210" y="2257"/>
                  </a:lnTo>
                  <a:lnTo>
                    <a:pt x="2210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7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7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75"/>
            <p:cNvSpPr/>
            <p:nvPr/>
          </p:nvSpPr>
          <p:spPr>
            <a:xfrm>
              <a:off x="5638550" y="440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7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extrusionOk="0">
                  <a:moveTo>
                    <a:pt x="913" y="0"/>
                  </a:moveTo>
                  <a:lnTo>
                    <a:pt x="97" y="336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7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fill="none" extrusionOk="0">
                  <a:moveTo>
                    <a:pt x="913" y="0"/>
                  </a:moveTo>
                  <a:lnTo>
                    <a:pt x="97" y="336"/>
                  </a:lnTo>
                  <a:lnTo>
                    <a:pt x="97" y="336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7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extrusionOk="0">
                  <a:moveTo>
                    <a:pt x="817" y="0"/>
                  </a:moveTo>
                  <a:lnTo>
                    <a:pt x="145" y="96"/>
                  </a:lnTo>
                  <a:lnTo>
                    <a:pt x="49" y="288"/>
                  </a:lnTo>
                  <a:lnTo>
                    <a:pt x="1" y="528"/>
                  </a:lnTo>
                  <a:lnTo>
                    <a:pt x="49" y="769"/>
                  </a:lnTo>
                  <a:lnTo>
                    <a:pt x="145" y="1009"/>
                  </a:lnTo>
                  <a:lnTo>
                    <a:pt x="241" y="1201"/>
                  </a:lnTo>
                  <a:lnTo>
                    <a:pt x="433" y="1345"/>
                  </a:lnTo>
                  <a:lnTo>
                    <a:pt x="673" y="1489"/>
                  </a:lnTo>
                  <a:lnTo>
                    <a:pt x="961" y="1633"/>
                  </a:lnTo>
                  <a:lnTo>
                    <a:pt x="1249" y="1681"/>
                  </a:lnTo>
                  <a:lnTo>
                    <a:pt x="1586" y="1729"/>
                  </a:lnTo>
                  <a:lnTo>
                    <a:pt x="1874" y="1681"/>
                  </a:lnTo>
                  <a:lnTo>
                    <a:pt x="2162" y="1633"/>
                  </a:lnTo>
                  <a:lnTo>
                    <a:pt x="2450" y="1537"/>
                  </a:lnTo>
                  <a:lnTo>
                    <a:pt x="2690" y="1393"/>
                  </a:lnTo>
                  <a:lnTo>
                    <a:pt x="2882" y="1249"/>
                  </a:lnTo>
                  <a:lnTo>
                    <a:pt x="3026" y="1057"/>
                  </a:lnTo>
                  <a:lnTo>
                    <a:pt x="3122" y="817"/>
                  </a:lnTo>
                  <a:lnTo>
                    <a:pt x="3170" y="576"/>
                  </a:lnTo>
                  <a:lnTo>
                    <a:pt x="3170" y="384"/>
                  </a:lnTo>
                  <a:lnTo>
                    <a:pt x="3122" y="240"/>
                  </a:lnTo>
                  <a:lnTo>
                    <a:pt x="235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7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fill="none" extrusionOk="0">
                  <a:moveTo>
                    <a:pt x="1" y="528"/>
                  </a:moveTo>
                  <a:lnTo>
                    <a:pt x="1" y="528"/>
                  </a:lnTo>
                  <a:lnTo>
                    <a:pt x="49" y="28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817" y="0"/>
                  </a:lnTo>
                  <a:lnTo>
                    <a:pt x="1586" y="0"/>
                  </a:lnTo>
                  <a:lnTo>
                    <a:pt x="2354" y="96"/>
                  </a:lnTo>
                  <a:lnTo>
                    <a:pt x="3122" y="240"/>
                  </a:lnTo>
                  <a:lnTo>
                    <a:pt x="3122" y="240"/>
                  </a:lnTo>
                  <a:lnTo>
                    <a:pt x="3170" y="384"/>
                  </a:lnTo>
                  <a:lnTo>
                    <a:pt x="3170" y="576"/>
                  </a:lnTo>
                  <a:lnTo>
                    <a:pt x="3170" y="576"/>
                  </a:lnTo>
                  <a:lnTo>
                    <a:pt x="3122" y="817"/>
                  </a:lnTo>
                  <a:lnTo>
                    <a:pt x="3026" y="1057"/>
                  </a:lnTo>
                  <a:lnTo>
                    <a:pt x="2882" y="1249"/>
                  </a:lnTo>
                  <a:lnTo>
                    <a:pt x="2690" y="1393"/>
                  </a:lnTo>
                  <a:lnTo>
                    <a:pt x="2450" y="1537"/>
                  </a:lnTo>
                  <a:lnTo>
                    <a:pt x="2162" y="1633"/>
                  </a:lnTo>
                  <a:lnTo>
                    <a:pt x="1874" y="1681"/>
                  </a:lnTo>
                  <a:lnTo>
                    <a:pt x="1586" y="1729"/>
                  </a:lnTo>
                  <a:lnTo>
                    <a:pt x="1586" y="1729"/>
                  </a:lnTo>
                  <a:lnTo>
                    <a:pt x="1249" y="1681"/>
                  </a:lnTo>
                  <a:lnTo>
                    <a:pt x="961" y="1633"/>
                  </a:lnTo>
                  <a:lnTo>
                    <a:pt x="673" y="1489"/>
                  </a:lnTo>
                  <a:lnTo>
                    <a:pt x="433" y="1345"/>
                  </a:lnTo>
                  <a:lnTo>
                    <a:pt x="241" y="1201"/>
                  </a:lnTo>
                  <a:lnTo>
                    <a:pt x="145" y="1009"/>
                  </a:lnTo>
                  <a:lnTo>
                    <a:pt x="49" y="769"/>
                  </a:lnTo>
                  <a:lnTo>
                    <a:pt x="1" y="5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7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extrusionOk="0">
                  <a:moveTo>
                    <a:pt x="336" y="1"/>
                  </a:moveTo>
                  <a:lnTo>
                    <a:pt x="0" y="1489"/>
                  </a:lnTo>
                  <a:lnTo>
                    <a:pt x="1441" y="1585"/>
                  </a:lnTo>
                  <a:lnTo>
                    <a:pt x="1633" y="193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7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fill="none" extrusionOk="0">
                  <a:moveTo>
                    <a:pt x="1633" y="193"/>
                  </a:moveTo>
                  <a:lnTo>
                    <a:pt x="1441" y="1585"/>
                  </a:lnTo>
                  <a:lnTo>
                    <a:pt x="0" y="1489"/>
                  </a:lnTo>
                  <a:lnTo>
                    <a:pt x="336" y="1"/>
                  </a:lnTo>
                  <a:lnTo>
                    <a:pt x="1633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7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7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fill="none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7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extrusionOk="0">
                  <a:moveTo>
                    <a:pt x="2305" y="1"/>
                  </a:moveTo>
                  <a:lnTo>
                    <a:pt x="2065" y="49"/>
                  </a:lnTo>
                  <a:lnTo>
                    <a:pt x="1777" y="145"/>
                  </a:lnTo>
                  <a:lnTo>
                    <a:pt x="1345" y="337"/>
                  </a:lnTo>
                  <a:lnTo>
                    <a:pt x="913" y="625"/>
                  </a:lnTo>
                  <a:lnTo>
                    <a:pt x="577" y="1009"/>
                  </a:lnTo>
                  <a:lnTo>
                    <a:pt x="288" y="1441"/>
                  </a:lnTo>
                  <a:lnTo>
                    <a:pt x="96" y="1922"/>
                  </a:lnTo>
                  <a:lnTo>
                    <a:pt x="0" y="2498"/>
                  </a:lnTo>
                  <a:lnTo>
                    <a:pt x="0" y="3026"/>
                  </a:lnTo>
                  <a:lnTo>
                    <a:pt x="96" y="3602"/>
                  </a:lnTo>
                  <a:lnTo>
                    <a:pt x="288" y="4131"/>
                  </a:lnTo>
                  <a:lnTo>
                    <a:pt x="577" y="4563"/>
                  </a:lnTo>
                  <a:lnTo>
                    <a:pt x="913" y="4947"/>
                  </a:lnTo>
                  <a:lnTo>
                    <a:pt x="1345" y="5235"/>
                  </a:lnTo>
                  <a:lnTo>
                    <a:pt x="1777" y="5475"/>
                  </a:lnTo>
                  <a:lnTo>
                    <a:pt x="2305" y="5571"/>
                  </a:lnTo>
                  <a:lnTo>
                    <a:pt x="2546" y="5619"/>
                  </a:lnTo>
                  <a:lnTo>
                    <a:pt x="2786" y="5619"/>
                  </a:lnTo>
                  <a:lnTo>
                    <a:pt x="3074" y="5571"/>
                  </a:lnTo>
                  <a:lnTo>
                    <a:pt x="3314" y="5475"/>
                  </a:lnTo>
                  <a:lnTo>
                    <a:pt x="3794" y="5283"/>
                  </a:lnTo>
                  <a:lnTo>
                    <a:pt x="4178" y="4995"/>
                  </a:lnTo>
                  <a:lnTo>
                    <a:pt x="4563" y="4611"/>
                  </a:lnTo>
                  <a:lnTo>
                    <a:pt x="4803" y="4179"/>
                  </a:lnTo>
                  <a:lnTo>
                    <a:pt x="4995" y="3698"/>
                  </a:lnTo>
                  <a:lnTo>
                    <a:pt x="5091" y="3170"/>
                  </a:lnTo>
                  <a:lnTo>
                    <a:pt x="5091" y="2594"/>
                  </a:lnTo>
                  <a:lnTo>
                    <a:pt x="4995" y="2018"/>
                  </a:lnTo>
                  <a:lnTo>
                    <a:pt x="4803" y="1489"/>
                  </a:lnTo>
                  <a:lnTo>
                    <a:pt x="4515" y="1057"/>
                  </a:lnTo>
                  <a:lnTo>
                    <a:pt x="4178" y="673"/>
                  </a:lnTo>
                  <a:lnTo>
                    <a:pt x="3794" y="385"/>
                  </a:lnTo>
                  <a:lnTo>
                    <a:pt x="3314" y="145"/>
                  </a:lnTo>
                  <a:lnTo>
                    <a:pt x="2834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7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fill="none" extrusionOk="0">
                  <a:moveTo>
                    <a:pt x="5091" y="2594"/>
                  </a:moveTo>
                  <a:lnTo>
                    <a:pt x="5091" y="2594"/>
                  </a:lnTo>
                  <a:lnTo>
                    <a:pt x="5091" y="3170"/>
                  </a:lnTo>
                  <a:lnTo>
                    <a:pt x="4995" y="3698"/>
                  </a:lnTo>
                  <a:lnTo>
                    <a:pt x="4803" y="4179"/>
                  </a:lnTo>
                  <a:lnTo>
                    <a:pt x="4563" y="4611"/>
                  </a:lnTo>
                  <a:lnTo>
                    <a:pt x="4178" y="4995"/>
                  </a:lnTo>
                  <a:lnTo>
                    <a:pt x="3794" y="5283"/>
                  </a:lnTo>
                  <a:lnTo>
                    <a:pt x="3314" y="5475"/>
                  </a:lnTo>
                  <a:lnTo>
                    <a:pt x="3074" y="5571"/>
                  </a:lnTo>
                  <a:lnTo>
                    <a:pt x="2786" y="5619"/>
                  </a:lnTo>
                  <a:lnTo>
                    <a:pt x="2786" y="5619"/>
                  </a:lnTo>
                  <a:lnTo>
                    <a:pt x="2546" y="5619"/>
                  </a:lnTo>
                  <a:lnTo>
                    <a:pt x="2305" y="5571"/>
                  </a:lnTo>
                  <a:lnTo>
                    <a:pt x="1777" y="5475"/>
                  </a:lnTo>
                  <a:lnTo>
                    <a:pt x="1345" y="5235"/>
                  </a:lnTo>
                  <a:lnTo>
                    <a:pt x="913" y="4947"/>
                  </a:lnTo>
                  <a:lnTo>
                    <a:pt x="577" y="4563"/>
                  </a:lnTo>
                  <a:lnTo>
                    <a:pt x="288" y="4131"/>
                  </a:lnTo>
                  <a:lnTo>
                    <a:pt x="96" y="3602"/>
                  </a:lnTo>
                  <a:lnTo>
                    <a:pt x="0" y="3026"/>
                  </a:lnTo>
                  <a:lnTo>
                    <a:pt x="0" y="3026"/>
                  </a:lnTo>
                  <a:lnTo>
                    <a:pt x="0" y="2498"/>
                  </a:lnTo>
                  <a:lnTo>
                    <a:pt x="96" y="1922"/>
                  </a:lnTo>
                  <a:lnTo>
                    <a:pt x="288" y="1441"/>
                  </a:lnTo>
                  <a:lnTo>
                    <a:pt x="577" y="1009"/>
                  </a:lnTo>
                  <a:lnTo>
                    <a:pt x="913" y="625"/>
                  </a:lnTo>
                  <a:lnTo>
                    <a:pt x="1345" y="337"/>
                  </a:lnTo>
                  <a:lnTo>
                    <a:pt x="1777" y="145"/>
                  </a:lnTo>
                  <a:lnTo>
                    <a:pt x="2065" y="49"/>
                  </a:lnTo>
                  <a:lnTo>
                    <a:pt x="2305" y="1"/>
                  </a:lnTo>
                  <a:lnTo>
                    <a:pt x="2305" y="1"/>
                  </a:lnTo>
                  <a:lnTo>
                    <a:pt x="2546" y="1"/>
                  </a:lnTo>
                  <a:lnTo>
                    <a:pt x="2834" y="49"/>
                  </a:lnTo>
                  <a:lnTo>
                    <a:pt x="3314" y="145"/>
                  </a:lnTo>
                  <a:lnTo>
                    <a:pt x="3794" y="385"/>
                  </a:lnTo>
                  <a:lnTo>
                    <a:pt x="4178" y="673"/>
                  </a:lnTo>
                  <a:lnTo>
                    <a:pt x="4515" y="1057"/>
                  </a:lnTo>
                  <a:lnTo>
                    <a:pt x="4803" y="1489"/>
                  </a:lnTo>
                  <a:lnTo>
                    <a:pt x="4995" y="2018"/>
                  </a:lnTo>
                  <a:lnTo>
                    <a:pt x="5091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7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extrusionOk="0">
                  <a:moveTo>
                    <a:pt x="1" y="0"/>
                  </a:moveTo>
                  <a:lnTo>
                    <a:pt x="97" y="672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7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7" y="672"/>
                  </a:lnTo>
                  <a:lnTo>
                    <a:pt x="193" y="1825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7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extrusionOk="0">
                  <a:moveTo>
                    <a:pt x="9845" y="1"/>
                  </a:moveTo>
                  <a:lnTo>
                    <a:pt x="9125" y="49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7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fill="none" extrusionOk="0">
                  <a:moveTo>
                    <a:pt x="9125" y="49"/>
                  </a:moveTo>
                  <a:lnTo>
                    <a:pt x="5571" y="577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lnTo>
                    <a:pt x="9125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75"/>
            <p:cNvSpPr/>
            <p:nvPr/>
          </p:nvSpPr>
          <p:spPr>
            <a:xfrm>
              <a:off x="5550900" y="3957250"/>
              <a:ext cx="92475" cy="56450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75"/>
            <p:cNvSpPr/>
            <p:nvPr/>
          </p:nvSpPr>
          <p:spPr>
            <a:xfrm>
              <a:off x="5465650" y="3866000"/>
              <a:ext cx="86475" cy="108075"/>
            </a:xfrm>
            <a:custGeom>
              <a:avLst/>
              <a:gdLst/>
              <a:ahLst/>
              <a:cxnLst/>
              <a:rect l="l" t="t" r="r" b="b"/>
              <a:pathLst>
                <a:path w="3459" h="4323" extrusionOk="0">
                  <a:moveTo>
                    <a:pt x="1394" y="1"/>
                  </a:moveTo>
                  <a:lnTo>
                    <a:pt x="1105" y="97"/>
                  </a:lnTo>
                  <a:lnTo>
                    <a:pt x="817" y="289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1009"/>
                  </a:lnTo>
                  <a:lnTo>
                    <a:pt x="49" y="1345"/>
                  </a:lnTo>
                  <a:lnTo>
                    <a:pt x="1" y="1682"/>
                  </a:lnTo>
                  <a:lnTo>
                    <a:pt x="1" y="2594"/>
                  </a:lnTo>
                  <a:lnTo>
                    <a:pt x="49" y="2930"/>
                  </a:lnTo>
                  <a:lnTo>
                    <a:pt x="145" y="3266"/>
                  </a:lnTo>
                  <a:lnTo>
                    <a:pt x="289" y="3555"/>
                  </a:lnTo>
                  <a:lnTo>
                    <a:pt x="481" y="3843"/>
                  </a:lnTo>
                  <a:lnTo>
                    <a:pt x="769" y="4035"/>
                  </a:lnTo>
                  <a:lnTo>
                    <a:pt x="1057" y="4179"/>
                  </a:lnTo>
                  <a:lnTo>
                    <a:pt x="1345" y="4323"/>
                  </a:lnTo>
                  <a:lnTo>
                    <a:pt x="2066" y="4323"/>
                  </a:lnTo>
                  <a:lnTo>
                    <a:pt x="2402" y="4227"/>
                  </a:lnTo>
                  <a:lnTo>
                    <a:pt x="2690" y="4035"/>
                  </a:lnTo>
                  <a:lnTo>
                    <a:pt x="2930" y="3843"/>
                  </a:lnTo>
                  <a:lnTo>
                    <a:pt x="3170" y="3603"/>
                  </a:lnTo>
                  <a:lnTo>
                    <a:pt x="3315" y="3314"/>
                  </a:lnTo>
                  <a:lnTo>
                    <a:pt x="3411" y="2978"/>
                  </a:lnTo>
                  <a:lnTo>
                    <a:pt x="3459" y="2642"/>
                  </a:lnTo>
                  <a:lnTo>
                    <a:pt x="3459" y="1730"/>
                  </a:lnTo>
                  <a:lnTo>
                    <a:pt x="3411" y="1393"/>
                  </a:lnTo>
                  <a:lnTo>
                    <a:pt x="3315" y="1057"/>
                  </a:lnTo>
                  <a:lnTo>
                    <a:pt x="3170" y="769"/>
                  </a:lnTo>
                  <a:lnTo>
                    <a:pt x="2978" y="529"/>
                  </a:lnTo>
                  <a:lnTo>
                    <a:pt x="2738" y="289"/>
                  </a:lnTo>
                  <a:lnTo>
                    <a:pt x="2450" y="145"/>
                  </a:lnTo>
                  <a:lnTo>
                    <a:pt x="2114" y="49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75"/>
            <p:cNvSpPr/>
            <p:nvPr/>
          </p:nvSpPr>
          <p:spPr>
            <a:xfrm>
              <a:off x="5488475" y="3874400"/>
              <a:ext cx="63650" cy="93675"/>
            </a:xfrm>
            <a:custGeom>
              <a:avLst/>
              <a:gdLst/>
              <a:ahLst/>
              <a:cxnLst/>
              <a:rect l="l" t="t" r="r" b="b"/>
              <a:pathLst>
                <a:path w="2546" h="3747" extrusionOk="0">
                  <a:moveTo>
                    <a:pt x="1537" y="1"/>
                  </a:moveTo>
                  <a:lnTo>
                    <a:pt x="1249" y="49"/>
                  </a:lnTo>
                  <a:lnTo>
                    <a:pt x="961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88" y="817"/>
                  </a:lnTo>
                  <a:lnTo>
                    <a:pt x="144" y="1153"/>
                  </a:lnTo>
                  <a:lnTo>
                    <a:pt x="48" y="1490"/>
                  </a:lnTo>
                  <a:lnTo>
                    <a:pt x="0" y="1874"/>
                  </a:lnTo>
                  <a:lnTo>
                    <a:pt x="48" y="2258"/>
                  </a:lnTo>
                  <a:lnTo>
                    <a:pt x="144" y="2594"/>
                  </a:lnTo>
                  <a:lnTo>
                    <a:pt x="240" y="2930"/>
                  </a:lnTo>
                  <a:lnTo>
                    <a:pt x="432" y="3219"/>
                  </a:lnTo>
                  <a:lnTo>
                    <a:pt x="673" y="3411"/>
                  </a:lnTo>
                  <a:lnTo>
                    <a:pt x="913" y="3603"/>
                  </a:lnTo>
                  <a:lnTo>
                    <a:pt x="1201" y="3699"/>
                  </a:lnTo>
                  <a:lnTo>
                    <a:pt x="1489" y="3747"/>
                  </a:lnTo>
                  <a:lnTo>
                    <a:pt x="1729" y="3747"/>
                  </a:lnTo>
                  <a:lnTo>
                    <a:pt x="2065" y="3459"/>
                  </a:lnTo>
                  <a:lnTo>
                    <a:pt x="2305" y="3122"/>
                  </a:lnTo>
                  <a:lnTo>
                    <a:pt x="2498" y="2738"/>
                  </a:lnTo>
                  <a:lnTo>
                    <a:pt x="2546" y="2546"/>
                  </a:lnTo>
                  <a:lnTo>
                    <a:pt x="2546" y="2306"/>
                  </a:lnTo>
                  <a:lnTo>
                    <a:pt x="2546" y="1394"/>
                  </a:lnTo>
                  <a:lnTo>
                    <a:pt x="2498" y="1009"/>
                  </a:lnTo>
                  <a:lnTo>
                    <a:pt x="2402" y="673"/>
                  </a:lnTo>
                  <a:lnTo>
                    <a:pt x="2209" y="337"/>
                  </a:lnTo>
                  <a:lnTo>
                    <a:pt x="1969" y="97"/>
                  </a:lnTo>
                  <a:lnTo>
                    <a:pt x="1777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7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extrusionOk="0">
                  <a:moveTo>
                    <a:pt x="1681" y="1"/>
                  </a:moveTo>
                  <a:lnTo>
                    <a:pt x="1297" y="49"/>
                  </a:lnTo>
                  <a:lnTo>
                    <a:pt x="1009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40" y="817"/>
                  </a:lnTo>
                  <a:lnTo>
                    <a:pt x="96" y="1105"/>
                  </a:lnTo>
                  <a:lnTo>
                    <a:pt x="48" y="1441"/>
                  </a:lnTo>
                  <a:lnTo>
                    <a:pt x="0" y="1777"/>
                  </a:lnTo>
                  <a:lnTo>
                    <a:pt x="48" y="2690"/>
                  </a:lnTo>
                  <a:lnTo>
                    <a:pt x="96" y="3026"/>
                  </a:lnTo>
                  <a:lnTo>
                    <a:pt x="192" y="3362"/>
                  </a:lnTo>
                  <a:lnTo>
                    <a:pt x="336" y="3650"/>
                  </a:lnTo>
                  <a:lnTo>
                    <a:pt x="577" y="3891"/>
                  </a:lnTo>
                  <a:lnTo>
                    <a:pt x="817" y="4083"/>
                  </a:lnTo>
                  <a:lnTo>
                    <a:pt x="1153" y="4227"/>
                  </a:lnTo>
                  <a:lnTo>
                    <a:pt x="1441" y="4323"/>
                  </a:lnTo>
                  <a:lnTo>
                    <a:pt x="1825" y="4371"/>
                  </a:lnTo>
                  <a:lnTo>
                    <a:pt x="2161" y="4323"/>
                  </a:lnTo>
                  <a:lnTo>
                    <a:pt x="2450" y="4179"/>
                  </a:lnTo>
                  <a:lnTo>
                    <a:pt x="2738" y="4035"/>
                  </a:lnTo>
                  <a:lnTo>
                    <a:pt x="3026" y="3795"/>
                  </a:lnTo>
                  <a:lnTo>
                    <a:pt x="3218" y="3554"/>
                  </a:lnTo>
                  <a:lnTo>
                    <a:pt x="3362" y="3266"/>
                  </a:lnTo>
                  <a:lnTo>
                    <a:pt x="3458" y="2930"/>
                  </a:lnTo>
                  <a:lnTo>
                    <a:pt x="3458" y="2594"/>
                  </a:lnTo>
                  <a:lnTo>
                    <a:pt x="3458" y="1681"/>
                  </a:lnTo>
                  <a:lnTo>
                    <a:pt x="3410" y="1297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481"/>
                  </a:lnTo>
                  <a:lnTo>
                    <a:pt x="2642" y="241"/>
                  </a:lnTo>
                  <a:lnTo>
                    <a:pt x="2353" y="9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7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fill="none" extrusionOk="0">
                  <a:moveTo>
                    <a:pt x="1825" y="4371"/>
                  </a:moveTo>
                  <a:lnTo>
                    <a:pt x="1825" y="4371"/>
                  </a:lnTo>
                  <a:lnTo>
                    <a:pt x="1825" y="4371"/>
                  </a:lnTo>
                  <a:lnTo>
                    <a:pt x="1441" y="4323"/>
                  </a:lnTo>
                  <a:lnTo>
                    <a:pt x="1153" y="4227"/>
                  </a:lnTo>
                  <a:lnTo>
                    <a:pt x="817" y="4083"/>
                  </a:lnTo>
                  <a:lnTo>
                    <a:pt x="577" y="3891"/>
                  </a:lnTo>
                  <a:lnTo>
                    <a:pt x="336" y="3650"/>
                  </a:lnTo>
                  <a:lnTo>
                    <a:pt x="192" y="3362"/>
                  </a:lnTo>
                  <a:lnTo>
                    <a:pt x="96" y="3026"/>
                  </a:lnTo>
                  <a:lnTo>
                    <a:pt x="48" y="2690"/>
                  </a:lnTo>
                  <a:lnTo>
                    <a:pt x="0" y="1777"/>
                  </a:lnTo>
                  <a:lnTo>
                    <a:pt x="0" y="1777"/>
                  </a:lnTo>
                  <a:lnTo>
                    <a:pt x="48" y="1441"/>
                  </a:lnTo>
                  <a:lnTo>
                    <a:pt x="96" y="1105"/>
                  </a:lnTo>
                  <a:lnTo>
                    <a:pt x="240" y="817"/>
                  </a:lnTo>
                  <a:lnTo>
                    <a:pt x="481" y="529"/>
                  </a:lnTo>
                  <a:lnTo>
                    <a:pt x="721" y="337"/>
                  </a:lnTo>
                  <a:lnTo>
                    <a:pt x="1009" y="145"/>
                  </a:lnTo>
                  <a:lnTo>
                    <a:pt x="1297" y="49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2017" y="1"/>
                  </a:lnTo>
                  <a:lnTo>
                    <a:pt x="2353" y="97"/>
                  </a:lnTo>
                  <a:lnTo>
                    <a:pt x="2642" y="241"/>
                  </a:lnTo>
                  <a:lnTo>
                    <a:pt x="2882" y="481"/>
                  </a:lnTo>
                  <a:lnTo>
                    <a:pt x="3122" y="721"/>
                  </a:lnTo>
                  <a:lnTo>
                    <a:pt x="3266" y="1009"/>
                  </a:lnTo>
                  <a:lnTo>
                    <a:pt x="3410" y="1297"/>
                  </a:lnTo>
                  <a:lnTo>
                    <a:pt x="3458" y="1681"/>
                  </a:lnTo>
                  <a:lnTo>
                    <a:pt x="3458" y="2594"/>
                  </a:lnTo>
                  <a:lnTo>
                    <a:pt x="3458" y="2594"/>
                  </a:lnTo>
                  <a:lnTo>
                    <a:pt x="3458" y="2930"/>
                  </a:lnTo>
                  <a:lnTo>
                    <a:pt x="3362" y="3266"/>
                  </a:lnTo>
                  <a:lnTo>
                    <a:pt x="3218" y="3554"/>
                  </a:lnTo>
                  <a:lnTo>
                    <a:pt x="3026" y="3795"/>
                  </a:lnTo>
                  <a:lnTo>
                    <a:pt x="2738" y="4035"/>
                  </a:lnTo>
                  <a:lnTo>
                    <a:pt x="2450" y="4179"/>
                  </a:lnTo>
                  <a:lnTo>
                    <a:pt x="2161" y="4323"/>
                  </a:lnTo>
                  <a:lnTo>
                    <a:pt x="1825" y="4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75"/>
            <p:cNvSpPr/>
            <p:nvPr/>
          </p:nvSpPr>
          <p:spPr>
            <a:xfrm>
              <a:off x="5654150" y="3869600"/>
              <a:ext cx="63675" cy="93675"/>
            </a:xfrm>
            <a:custGeom>
              <a:avLst/>
              <a:gdLst/>
              <a:ahLst/>
              <a:cxnLst/>
              <a:rect l="l" t="t" r="r" b="b"/>
              <a:pathLst>
                <a:path w="2547" h="3747" extrusionOk="0">
                  <a:moveTo>
                    <a:pt x="1490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337"/>
                  </a:lnTo>
                  <a:lnTo>
                    <a:pt x="433" y="577"/>
                  </a:lnTo>
                  <a:lnTo>
                    <a:pt x="241" y="865"/>
                  </a:lnTo>
                  <a:lnTo>
                    <a:pt x="97" y="1201"/>
                  </a:lnTo>
                  <a:lnTo>
                    <a:pt x="49" y="1538"/>
                  </a:lnTo>
                  <a:lnTo>
                    <a:pt x="1" y="1922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218"/>
                  </a:lnTo>
                  <a:lnTo>
                    <a:pt x="721" y="3459"/>
                  </a:lnTo>
                  <a:lnTo>
                    <a:pt x="1009" y="3603"/>
                  </a:lnTo>
                  <a:lnTo>
                    <a:pt x="1297" y="3699"/>
                  </a:lnTo>
                  <a:lnTo>
                    <a:pt x="1586" y="3747"/>
                  </a:lnTo>
                  <a:lnTo>
                    <a:pt x="1826" y="3699"/>
                  </a:lnTo>
                  <a:lnTo>
                    <a:pt x="2114" y="3411"/>
                  </a:lnTo>
                  <a:lnTo>
                    <a:pt x="2354" y="3074"/>
                  </a:lnTo>
                  <a:lnTo>
                    <a:pt x="2498" y="2690"/>
                  </a:lnTo>
                  <a:lnTo>
                    <a:pt x="2546" y="2450"/>
                  </a:lnTo>
                  <a:lnTo>
                    <a:pt x="2546" y="2258"/>
                  </a:lnTo>
                  <a:lnTo>
                    <a:pt x="2546" y="1345"/>
                  </a:lnTo>
                  <a:lnTo>
                    <a:pt x="2498" y="961"/>
                  </a:lnTo>
                  <a:lnTo>
                    <a:pt x="2354" y="625"/>
                  </a:lnTo>
                  <a:lnTo>
                    <a:pt x="2162" y="289"/>
                  </a:lnTo>
                  <a:lnTo>
                    <a:pt x="1922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7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extrusionOk="0">
                  <a:moveTo>
                    <a:pt x="2306" y="0"/>
                  </a:moveTo>
                  <a:lnTo>
                    <a:pt x="2066" y="48"/>
                  </a:lnTo>
                  <a:lnTo>
                    <a:pt x="1826" y="144"/>
                  </a:lnTo>
                  <a:lnTo>
                    <a:pt x="1345" y="336"/>
                  </a:lnTo>
                  <a:lnTo>
                    <a:pt x="913" y="624"/>
                  </a:lnTo>
                  <a:lnTo>
                    <a:pt x="577" y="1009"/>
                  </a:lnTo>
                  <a:lnTo>
                    <a:pt x="289" y="1441"/>
                  </a:lnTo>
                  <a:lnTo>
                    <a:pt x="97" y="1921"/>
                  </a:lnTo>
                  <a:lnTo>
                    <a:pt x="1" y="2497"/>
                  </a:lnTo>
                  <a:lnTo>
                    <a:pt x="1" y="3026"/>
                  </a:lnTo>
                  <a:lnTo>
                    <a:pt x="97" y="3602"/>
                  </a:lnTo>
                  <a:lnTo>
                    <a:pt x="337" y="4130"/>
                  </a:lnTo>
                  <a:lnTo>
                    <a:pt x="577" y="4562"/>
                  </a:lnTo>
                  <a:lnTo>
                    <a:pt x="961" y="4947"/>
                  </a:lnTo>
                  <a:lnTo>
                    <a:pt x="1345" y="5235"/>
                  </a:lnTo>
                  <a:lnTo>
                    <a:pt x="1826" y="5475"/>
                  </a:lnTo>
                  <a:lnTo>
                    <a:pt x="2306" y="5571"/>
                  </a:lnTo>
                  <a:lnTo>
                    <a:pt x="2546" y="5619"/>
                  </a:lnTo>
                  <a:lnTo>
                    <a:pt x="2834" y="5619"/>
                  </a:lnTo>
                  <a:lnTo>
                    <a:pt x="3074" y="5571"/>
                  </a:lnTo>
                  <a:lnTo>
                    <a:pt x="3314" y="5523"/>
                  </a:lnTo>
                  <a:lnTo>
                    <a:pt x="3795" y="5283"/>
                  </a:lnTo>
                  <a:lnTo>
                    <a:pt x="4227" y="4995"/>
                  </a:lnTo>
                  <a:lnTo>
                    <a:pt x="4563" y="4610"/>
                  </a:lnTo>
                  <a:lnTo>
                    <a:pt x="4851" y="4178"/>
                  </a:lnTo>
                  <a:lnTo>
                    <a:pt x="5043" y="3698"/>
                  </a:lnTo>
                  <a:lnTo>
                    <a:pt x="5139" y="3170"/>
                  </a:lnTo>
                  <a:lnTo>
                    <a:pt x="5139" y="2593"/>
                  </a:lnTo>
                  <a:lnTo>
                    <a:pt x="5043" y="2017"/>
                  </a:lnTo>
                  <a:lnTo>
                    <a:pt x="4851" y="1537"/>
                  </a:lnTo>
                  <a:lnTo>
                    <a:pt x="4563" y="1057"/>
                  </a:lnTo>
                  <a:lnTo>
                    <a:pt x="4227" y="672"/>
                  </a:lnTo>
                  <a:lnTo>
                    <a:pt x="3795" y="384"/>
                  </a:lnTo>
                  <a:lnTo>
                    <a:pt x="3314" y="144"/>
                  </a:lnTo>
                  <a:lnTo>
                    <a:pt x="2834" y="48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7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fill="none" extrusionOk="0">
                  <a:moveTo>
                    <a:pt x="5139" y="2593"/>
                  </a:moveTo>
                  <a:lnTo>
                    <a:pt x="5139" y="2593"/>
                  </a:lnTo>
                  <a:lnTo>
                    <a:pt x="5139" y="3170"/>
                  </a:lnTo>
                  <a:lnTo>
                    <a:pt x="5043" y="3698"/>
                  </a:lnTo>
                  <a:lnTo>
                    <a:pt x="4851" y="4178"/>
                  </a:lnTo>
                  <a:lnTo>
                    <a:pt x="4563" y="4610"/>
                  </a:lnTo>
                  <a:lnTo>
                    <a:pt x="4227" y="4995"/>
                  </a:lnTo>
                  <a:lnTo>
                    <a:pt x="3795" y="5283"/>
                  </a:lnTo>
                  <a:lnTo>
                    <a:pt x="3314" y="5523"/>
                  </a:lnTo>
                  <a:lnTo>
                    <a:pt x="3074" y="5571"/>
                  </a:lnTo>
                  <a:lnTo>
                    <a:pt x="2834" y="5619"/>
                  </a:lnTo>
                  <a:lnTo>
                    <a:pt x="2834" y="5619"/>
                  </a:lnTo>
                  <a:lnTo>
                    <a:pt x="2546" y="5619"/>
                  </a:lnTo>
                  <a:lnTo>
                    <a:pt x="2306" y="5571"/>
                  </a:lnTo>
                  <a:lnTo>
                    <a:pt x="1826" y="5475"/>
                  </a:lnTo>
                  <a:lnTo>
                    <a:pt x="1345" y="5235"/>
                  </a:lnTo>
                  <a:lnTo>
                    <a:pt x="961" y="4947"/>
                  </a:lnTo>
                  <a:lnTo>
                    <a:pt x="577" y="4562"/>
                  </a:lnTo>
                  <a:lnTo>
                    <a:pt x="337" y="4130"/>
                  </a:lnTo>
                  <a:lnTo>
                    <a:pt x="97" y="3602"/>
                  </a:lnTo>
                  <a:lnTo>
                    <a:pt x="1" y="3026"/>
                  </a:lnTo>
                  <a:lnTo>
                    <a:pt x="1" y="3026"/>
                  </a:lnTo>
                  <a:lnTo>
                    <a:pt x="1" y="2497"/>
                  </a:lnTo>
                  <a:lnTo>
                    <a:pt x="97" y="1921"/>
                  </a:lnTo>
                  <a:lnTo>
                    <a:pt x="289" y="1441"/>
                  </a:lnTo>
                  <a:lnTo>
                    <a:pt x="577" y="1009"/>
                  </a:lnTo>
                  <a:lnTo>
                    <a:pt x="913" y="624"/>
                  </a:lnTo>
                  <a:lnTo>
                    <a:pt x="1345" y="336"/>
                  </a:lnTo>
                  <a:lnTo>
                    <a:pt x="1826" y="144"/>
                  </a:lnTo>
                  <a:lnTo>
                    <a:pt x="2066" y="48"/>
                  </a:lnTo>
                  <a:lnTo>
                    <a:pt x="2306" y="0"/>
                  </a:lnTo>
                  <a:lnTo>
                    <a:pt x="2306" y="0"/>
                  </a:lnTo>
                  <a:lnTo>
                    <a:pt x="2594" y="0"/>
                  </a:lnTo>
                  <a:lnTo>
                    <a:pt x="2834" y="48"/>
                  </a:lnTo>
                  <a:lnTo>
                    <a:pt x="3314" y="144"/>
                  </a:lnTo>
                  <a:lnTo>
                    <a:pt x="3795" y="384"/>
                  </a:lnTo>
                  <a:lnTo>
                    <a:pt x="4227" y="672"/>
                  </a:lnTo>
                  <a:lnTo>
                    <a:pt x="4563" y="1057"/>
                  </a:lnTo>
                  <a:lnTo>
                    <a:pt x="4851" y="1537"/>
                  </a:lnTo>
                  <a:lnTo>
                    <a:pt x="5043" y="2017"/>
                  </a:lnTo>
                  <a:lnTo>
                    <a:pt x="5139" y="25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7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extrusionOk="0">
                  <a:moveTo>
                    <a:pt x="1345" y="1"/>
                  </a:move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7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fill="none" extrusionOk="0">
                  <a:moveTo>
                    <a:pt x="1489" y="1"/>
                  </a:moveTo>
                  <a:lnTo>
                    <a:pt x="1489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7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7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7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7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7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extrusionOk="0">
                  <a:moveTo>
                    <a:pt x="193" y="0"/>
                  </a:move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7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fill="none" extrusionOk="0">
                  <a:moveTo>
                    <a:pt x="337" y="0"/>
                  </a:moveTo>
                  <a:lnTo>
                    <a:pt x="337" y="0"/>
                  </a:lnTo>
                  <a:lnTo>
                    <a:pt x="193" y="0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lnTo>
                    <a:pt x="3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7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extrusionOk="0">
                  <a:moveTo>
                    <a:pt x="241" y="0"/>
                  </a:move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7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fill="none" extrusionOk="0">
                  <a:moveTo>
                    <a:pt x="385" y="0"/>
                  </a:moveTo>
                  <a:lnTo>
                    <a:pt x="385" y="0"/>
                  </a:lnTo>
                  <a:lnTo>
                    <a:pt x="24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7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extrusionOk="0">
                  <a:moveTo>
                    <a:pt x="1153" y="1"/>
                  </a:move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7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53" y="1"/>
                  </a:lnTo>
                  <a:lnTo>
                    <a:pt x="1153" y="1"/>
                  </a:ln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384" y="2018"/>
                  </a:lnTo>
                  <a:lnTo>
                    <a:pt x="480" y="2018"/>
                  </a:lnTo>
                  <a:lnTo>
                    <a:pt x="480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7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extrusionOk="0">
                  <a:moveTo>
                    <a:pt x="816" y="0"/>
                  </a:move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7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336" y="1441"/>
                  </a:lnTo>
                  <a:lnTo>
                    <a:pt x="336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75"/>
            <p:cNvSpPr/>
            <p:nvPr/>
          </p:nvSpPr>
          <p:spPr>
            <a:xfrm>
              <a:off x="5329975" y="3947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75"/>
            <p:cNvSpPr/>
            <p:nvPr/>
          </p:nvSpPr>
          <p:spPr>
            <a:xfrm>
              <a:off x="5322775" y="3938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lnTo>
                    <a:pt x="1" y="0"/>
                  </a:lnTo>
                  <a:lnTo>
                    <a:pt x="1" y="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7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0"/>
                  </a:move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7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441" y="0"/>
                  </a:lnTo>
                  <a:lnTo>
                    <a:pt x="1441" y="0"/>
                  </a:ln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441" y="2353"/>
                  </a:lnTo>
                  <a:lnTo>
                    <a:pt x="1441" y="2353"/>
                  </a:lnTo>
                  <a:lnTo>
                    <a:pt x="163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75"/>
            <p:cNvSpPr/>
            <p:nvPr/>
          </p:nvSpPr>
          <p:spPr>
            <a:xfrm>
              <a:off x="5648150" y="3825175"/>
              <a:ext cx="72075" cy="37250"/>
            </a:xfrm>
            <a:custGeom>
              <a:avLst/>
              <a:gdLst/>
              <a:ahLst/>
              <a:cxnLst/>
              <a:rect l="l" t="t" r="r" b="b"/>
              <a:pathLst>
                <a:path w="2883" h="1490" extrusionOk="0">
                  <a:moveTo>
                    <a:pt x="1249" y="1"/>
                  </a:moveTo>
                  <a:lnTo>
                    <a:pt x="1057" y="49"/>
                  </a:lnTo>
                  <a:lnTo>
                    <a:pt x="817" y="97"/>
                  </a:lnTo>
                  <a:lnTo>
                    <a:pt x="577" y="193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49" y="721"/>
                  </a:lnTo>
                  <a:lnTo>
                    <a:pt x="1" y="769"/>
                  </a:lnTo>
                  <a:lnTo>
                    <a:pt x="49" y="817"/>
                  </a:lnTo>
                  <a:lnTo>
                    <a:pt x="145" y="865"/>
                  </a:lnTo>
                  <a:lnTo>
                    <a:pt x="241" y="817"/>
                  </a:lnTo>
                  <a:lnTo>
                    <a:pt x="385" y="625"/>
                  </a:lnTo>
                  <a:lnTo>
                    <a:pt x="529" y="481"/>
                  </a:lnTo>
                  <a:lnTo>
                    <a:pt x="721" y="385"/>
                  </a:lnTo>
                  <a:lnTo>
                    <a:pt x="913" y="289"/>
                  </a:lnTo>
                  <a:lnTo>
                    <a:pt x="1105" y="241"/>
                  </a:lnTo>
                  <a:lnTo>
                    <a:pt x="1297" y="241"/>
                  </a:lnTo>
                  <a:lnTo>
                    <a:pt x="1633" y="337"/>
                  </a:lnTo>
                  <a:lnTo>
                    <a:pt x="2018" y="481"/>
                  </a:lnTo>
                  <a:lnTo>
                    <a:pt x="2306" y="721"/>
                  </a:lnTo>
                  <a:lnTo>
                    <a:pt x="2546" y="1057"/>
                  </a:lnTo>
                  <a:lnTo>
                    <a:pt x="2690" y="1442"/>
                  </a:lnTo>
                  <a:lnTo>
                    <a:pt x="2738" y="1490"/>
                  </a:lnTo>
                  <a:lnTo>
                    <a:pt x="2834" y="1490"/>
                  </a:lnTo>
                  <a:lnTo>
                    <a:pt x="2882" y="1442"/>
                  </a:lnTo>
                  <a:lnTo>
                    <a:pt x="2882" y="1346"/>
                  </a:lnTo>
                  <a:lnTo>
                    <a:pt x="2834" y="1153"/>
                  </a:lnTo>
                  <a:lnTo>
                    <a:pt x="2738" y="913"/>
                  </a:lnTo>
                  <a:lnTo>
                    <a:pt x="2594" y="721"/>
                  </a:lnTo>
                  <a:lnTo>
                    <a:pt x="2450" y="529"/>
                  </a:lnTo>
                  <a:lnTo>
                    <a:pt x="2306" y="385"/>
                  </a:lnTo>
                  <a:lnTo>
                    <a:pt x="2114" y="241"/>
                  </a:lnTo>
                  <a:lnTo>
                    <a:pt x="1922" y="145"/>
                  </a:lnTo>
                  <a:lnTo>
                    <a:pt x="1681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75"/>
            <p:cNvSpPr/>
            <p:nvPr/>
          </p:nvSpPr>
          <p:spPr>
            <a:xfrm>
              <a:off x="5466850" y="3820375"/>
              <a:ext cx="72075" cy="31250"/>
            </a:xfrm>
            <a:custGeom>
              <a:avLst/>
              <a:gdLst/>
              <a:ahLst/>
              <a:cxnLst/>
              <a:rect l="l" t="t" r="r" b="b"/>
              <a:pathLst>
                <a:path w="2883" h="1250" extrusionOk="0">
                  <a:moveTo>
                    <a:pt x="1249" y="1"/>
                  </a:moveTo>
                  <a:lnTo>
                    <a:pt x="817" y="193"/>
                  </a:lnTo>
                  <a:lnTo>
                    <a:pt x="481" y="433"/>
                  </a:lnTo>
                  <a:lnTo>
                    <a:pt x="337" y="577"/>
                  </a:lnTo>
                  <a:lnTo>
                    <a:pt x="193" y="721"/>
                  </a:lnTo>
                  <a:lnTo>
                    <a:pt x="97" y="913"/>
                  </a:lnTo>
                  <a:lnTo>
                    <a:pt x="1" y="1153"/>
                  </a:lnTo>
                  <a:lnTo>
                    <a:pt x="1" y="1201"/>
                  </a:lnTo>
                  <a:lnTo>
                    <a:pt x="49" y="1249"/>
                  </a:lnTo>
                  <a:lnTo>
                    <a:pt x="145" y="1249"/>
                  </a:lnTo>
                  <a:lnTo>
                    <a:pt x="193" y="1201"/>
                  </a:lnTo>
                  <a:lnTo>
                    <a:pt x="241" y="1009"/>
                  </a:lnTo>
                  <a:lnTo>
                    <a:pt x="337" y="865"/>
                  </a:lnTo>
                  <a:lnTo>
                    <a:pt x="625" y="625"/>
                  </a:lnTo>
                  <a:lnTo>
                    <a:pt x="961" y="433"/>
                  </a:lnTo>
                  <a:lnTo>
                    <a:pt x="1297" y="289"/>
                  </a:lnTo>
                  <a:lnTo>
                    <a:pt x="1634" y="241"/>
                  </a:lnTo>
                  <a:lnTo>
                    <a:pt x="2018" y="241"/>
                  </a:lnTo>
                  <a:lnTo>
                    <a:pt x="2210" y="289"/>
                  </a:lnTo>
                  <a:lnTo>
                    <a:pt x="2402" y="385"/>
                  </a:lnTo>
                  <a:lnTo>
                    <a:pt x="2546" y="529"/>
                  </a:lnTo>
                  <a:lnTo>
                    <a:pt x="2690" y="673"/>
                  </a:lnTo>
                  <a:lnTo>
                    <a:pt x="2738" y="721"/>
                  </a:lnTo>
                  <a:lnTo>
                    <a:pt x="2834" y="721"/>
                  </a:lnTo>
                  <a:lnTo>
                    <a:pt x="2882" y="673"/>
                  </a:lnTo>
                  <a:lnTo>
                    <a:pt x="2882" y="577"/>
                  </a:lnTo>
                  <a:lnTo>
                    <a:pt x="2738" y="385"/>
                  </a:lnTo>
                  <a:lnTo>
                    <a:pt x="2546" y="241"/>
                  </a:lnTo>
                  <a:lnTo>
                    <a:pt x="2354" y="145"/>
                  </a:lnTo>
                  <a:lnTo>
                    <a:pt x="2114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7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7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441" y="1"/>
                  </a:lnTo>
                  <a:lnTo>
                    <a:pt x="1441" y="1"/>
                  </a:ln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75"/>
            <p:cNvSpPr/>
            <p:nvPr/>
          </p:nvSpPr>
          <p:spPr>
            <a:xfrm>
              <a:off x="5591725" y="3923625"/>
              <a:ext cx="19225" cy="20450"/>
            </a:xfrm>
            <a:custGeom>
              <a:avLst/>
              <a:gdLst/>
              <a:ahLst/>
              <a:cxnLst/>
              <a:rect l="l" t="t" r="r" b="b"/>
              <a:pathLst>
                <a:path w="769" h="818" extrusionOk="0">
                  <a:moveTo>
                    <a:pt x="48" y="1"/>
                  </a:moveTo>
                  <a:lnTo>
                    <a:pt x="0" y="49"/>
                  </a:lnTo>
                  <a:lnTo>
                    <a:pt x="0" y="145"/>
                  </a:lnTo>
                  <a:lnTo>
                    <a:pt x="144" y="577"/>
                  </a:lnTo>
                  <a:lnTo>
                    <a:pt x="241" y="625"/>
                  </a:lnTo>
                  <a:lnTo>
                    <a:pt x="337" y="577"/>
                  </a:lnTo>
                  <a:lnTo>
                    <a:pt x="481" y="385"/>
                  </a:lnTo>
                  <a:lnTo>
                    <a:pt x="577" y="241"/>
                  </a:lnTo>
                  <a:lnTo>
                    <a:pt x="577" y="289"/>
                  </a:lnTo>
                  <a:lnTo>
                    <a:pt x="577" y="433"/>
                  </a:lnTo>
                  <a:lnTo>
                    <a:pt x="577" y="577"/>
                  </a:lnTo>
                  <a:lnTo>
                    <a:pt x="529" y="673"/>
                  </a:lnTo>
                  <a:lnTo>
                    <a:pt x="577" y="769"/>
                  </a:lnTo>
                  <a:lnTo>
                    <a:pt x="625" y="817"/>
                  </a:lnTo>
                  <a:lnTo>
                    <a:pt x="721" y="769"/>
                  </a:lnTo>
                  <a:lnTo>
                    <a:pt x="721" y="673"/>
                  </a:lnTo>
                  <a:lnTo>
                    <a:pt x="721" y="577"/>
                  </a:lnTo>
                  <a:lnTo>
                    <a:pt x="769" y="433"/>
                  </a:lnTo>
                  <a:lnTo>
                    <a:pt x="721" y="97"/>
                  </a:lnTo>
                  <a:lnTo>
                    <a:pt x="721" y="49"/>
                  </a:lnTo>
                  <a:lnTo>
                    <a:pt x="625" y="49"/>
                  </a:lnTo>
                  <a:lnTo>
                    <a:pt x="529" y="145"/>
                  </a:lnTo>
                  <a:lnTo>
                    <a:pt x="385" y="241"/>
                  </a:lnTo>
                  <a:lnTo>
                    <a:pt x="281" y="370"/>
                  </a:lnTo>
                  <a:lnTo>
                    <a:pt x="144" y="9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7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extrusionOk="0">
                  <a:moveTo>
                    <a:pt x="3602" y="1"/>
                  </a:moveTo>
                  <a:lnTo>
                    <a:pt x="0" y="1009"/>
                  </a:lnTo>
                  <a:lnTo>
                    <a:pt x="385" y="1826"/>
                  </a:lnTo>
                  <a:lnTo>
                    <a:pt x="817" y="2546"/>
                  </a:lnTo>
                  <a:lnTo>
                    <a:pt x="1249" y="3170"/>
                  </a:lnTo>
                  <a:lnTo>
                    <a:pt x="1729" y="3795"/>
                  </a:lnTo>
                  <a:lnTo>
                    <a:pt x="2210" y="4371"/>
                  </a:lnTo>
                  <a:lnTo>
                    <a:pt x="2786" y="4851"/>
                  </a:lnTo>
                  <a:lnTo>
                    <a:pt x="3314" y="5284"/>
                  </a:lnTo>
                  <a:lnTo>
                    <a:pt x="3891" y="5716"/>
                  </a:lnTo>
                  <a:lnTo>
                    <a:pt x="4467" y="6052"/>
                  </a:lnTo>
                  <a:lnTo>
                    <a:pt x="5091" y="6388"/>
                  </a:lnTo>
                  <a:lnTo>
                    <a:pt x="5715" y="6676"/>
                  </a:lnTo>
                  <a:lnTo>
                    <a:pt x="6340" y="6916"/>
                  </a:lnTo>
                  <a:lnTo>
                    <a:pt x="6964" y="7108"/>
                  </a:lnTo>
                  <a:lnTo>
                    <a:pt x="7588" y="7301"/>
                  </a:lnTo>
                  <a:lnTo>
                    <a:pt x="8789" y="7589"/>
                  </a:lnTo>
                  <a:lnTo>
                    <a:pt x="9990" y="7733"/>
                  </a:lnTo>
                  <a:lnTo>
                    <a:pt x="11094" y="7829"/>
                  </a:lnTo>
                  <a:lnTo>
                    <a:pt x="12103" y="7829"/>
                  </a:lnTo>
                  <a:lnTo>
                    <a:pt x="13015" y="7781"/>
                  </a:lnTo>
                  <a:lnTo>
                    <a:pt x="13736" y="7733"/>
                  </a:lnTo>
                  <a:lnTo>
                    <a:pt x="14312" y="7685"/>
                  </a:lnTo>
                  <a:lnTo>
                    <a:pt x="14792" y="7589"/>
                  </a:lnTo>
                  <a:lnTo>
                    <a:pt x="14984" y="5476"/>
                  </a:lnTo>
                  <a:lnTo>
                    <a:pt x="12871" y="5091"/>
                  </a:lnTo>
                  <a:lnTo>
                    <a:pt x="11046" y="4707"/>
                  </a:lnTo>
                  <a:lnTo>
                    <a:pt x="9461" y="4275"/>
                  </a:lnTo>
                  <a:lnTo>
                    <a:pt x="8117" y="3795"/>
                  </a:lnTo>
                  <a:lnTo>
                    <a:pt x="7012" y="3363"/>
                  </a:lnTo>
                  <a:lnTo>
                    <a:pt x="6100" y="2882"/>
                  </a:lnTo>
                  <a:lnTo>
                    <a:pt x="5331" y="2450"/>
                  </a:lnTo>
                  <a:lnTo>
                    <a:pt x="4755" y="2018"/>
                  </a:lnTo>
                  <a:lnTo>
                    <a:pt x="4323" y="1634"/>
                  </a:lnTo>
                  <a:lnTo>
                    <a:pt x="4035" y="1249"/>
                  </a:lnTo>
                  <a:lnTo>
                    <a:pt x="3843" y="913"/>
                  </a:lnTo>
                  <a:lnTo>
                    <a:pt x="3698" y="577"/>
                  </a:lnTo>
                  <a:lnTo>
                    <a:pt x="3650" y="337"/>
                  </a:lnTo>
                  <a:lnTo>
                    <a:pt x="3602" y="193"/>
                  </a:lnTo>
                  <a:lnTo>
                    <a:pt x="3602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7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fill="none" extrusionOk="0">
                  <a:moveTo>
                    <a:pt x="3602" y="1"/>
                  </a:moveTo>
                  <a:lnTo>
                    <a:pt x="3602" y="1"/>
                  </a:lnTo>
                  <a:lnTo>
                    <a:pt x="3602" y="193"/>
                  </a:lnTo>
                  <a:lnTo>
                    <a:pt x="3650" y="337"/>
                  </a:lnTo>
                  <a:lnTo>
                    <a:pt x="3698" y="577"/>
                  </a:lnTo>
                  <a:lnTo>
                    <a:pt x="3843" y="913"/>
                  </a:lnTo>
                  <a:lnTo>
                    <a:pt x="4035" y="1249"/>
                  </a:lnTo>
                  <a:lnTo>
                    <a:pt x="4323" y="1634"/>
                  </a:lnTo>
                  <a:lnTo>
                    <a:pt x="4755" y="2018"/>
                  </a:lnTo>
                  <a:lnTo>
                    <a:pt x="5331" y="2450"/>
                  </a:lnTo>
                  <a:lnTo>
                    <a:pt x="6100" y="2882"/>
                  </a:lnTo>
                  <a:lnTo>
                    <a:pt x="7012" y="3363"/>
                  </a:lnTo>
                  <a:lnTo>
                    <a:pt x="8117" y="3795"/>
                  </a:lnTo>
                  <a:lnTo>
                    <a:pt x="9461" y="4275"/>
                  </a:lnTo>
                  <a:lnTo>
                    <a:pt x="11046" y="4707"/>
                  </a:lnTo>
                  <a:lnTo>
                    <a:pt x="12871" y="5091"/>
                  </a:lnTo>
                  <a:lnTo>
                    <a:pt x="14984" y="5476"/>
                  </a:lnTo>
                  <a:lnTo>
                    <a:pt x="14792" y="7589"/>
                  </a:lnTo>
                  <a:lnTo>
                    <a:pt x="14792" y="7589"/>
                  </a:lnTo>
                  <a:lnTo>
                    <a:pt x="14312" y="7685"/>
                  </a:lnTo>
                  <a:lnTo>
                    <a:pt x="13736" y="7733"/>
                  </a:lnTo>
                  <a:lnTo>
                    <a:pt x="13015" y="7781"/>
                  </a:lnTo>
                  <a:lnTo>
                    <a:pt x="12103" y="7829"/>
                  </a:lnTo>
                  <a:lnTo>
                    <a:pt x="11094" y="7829"/>
                  </a:lnTo>
                  <a:lnTo>
                    <a:pt x="9990" y="7733"/>
                  </a:lnTo>
                  <a:lnTo>
                    <a:pt x="8789" y="7589"/>
                  </a:lnTo>
                  <a:lnTo>
                    <a:pt x="7588" y="7301"/>
                  </a:lnTo>
                  <a:lnTo>
                    <a:pt x="6964" y="7108"/>
                  </a:lnTo>
                  <a:lnTo>
                    <a:pt x="6340" y="6916"/>
                  </a:lnTo>
                  <a:lnTo>
                    <a:pt x="5715" y="6676"/>
                  </a:lnTo>
                  <a:lnTo>
                    <a:pt x="5091" y="6388"/>
                  </a:lnTo>
                  <a:lnTo>
                    <a:pt x="4467" y="6052"/>
                  </a:lnTo>
                  <a:lnTo>
                    <a:pt x="3891" y="5716"/>
                  </a:lnTo>
                  <a:lnTo>
                    <a:pt x="3314" y="5284"/>
                  </a:lnTo>
                  <a:lnTo>
                    <a:pt x="2786" y="4851"/>
                  </a:lnTo>
                  <a:lnTo>
                    <a:pt x="2210" y="4371"/>
                  </a:lnTo>
                  <a:lnTo>
                    <a:pt x="1729" y="3795"/>
                  </a:lnTo>
                  <a:lnTo>
                    <a:pt x="1249" y="3170"/>
                  </a:lnTo>
                  <a:lnTo>
                    <a:pt x="817" y="2546"/>
                  </a:lnTo>
                  <a:lnTo>
                    <a:pt x="385" y="1826"/>
                  </a:lnTo>
                  <a:lnTo>
                    <a:pt x="0" y="1009"/>
                  </a:lnTo>
                  <a:lnTo>
                    <a:pt x="36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7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7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7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extrusionOk="0">
                  <a:moveTo>
                    <a:pt x="3026" y="0"/>
                  </a:move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7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fill="none" extrusionOk="0">
                  <a:moveTo>
                    <a:pt x="3026" y="0"/>
                  </a:moveTo>
                  <a:lnTo>
                    <a:pt x="1" y="1681"/>
                  </a:lnTo>
                  <a:lnTo>
                    <a:pt x="1" y="1681"/>
                  </a:ln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75"/>
            <p:cNvSpPr/>
            <p:nvPr/>
          </p:nvSpPr>
          <p:spPr>
            <a:xfrm>
              <a:off x="5792225" y="4297025"/>
              <a:ext cx="133300" cy="121300"/>
            </a:xfrm>
            <a:custGeom>
              <a:avLst/>
              <a:gdLst/>
              <a:ahLst/>
              <a:cxnLst/>
              <a:rect l="l" t="t" r="r" b="b"/>
              <a:pathLst>
                <a:path w="5332" h="4852" extrusionOk="0">
                  <a:moveTo>
                    <a:pt x="2738" y="1"/>
                  </a:moveTo>
                  <a:lnTo>
                    <a:pt x="2498" y="49"/>
                  </a:lnTo>
                  <a:lnTo>
                    <a:pt x="2210" y="193"/>
                  </a:lnTo>
                  <a:lnTo>
                    <a:pt x="1682" y="529"/>
                  </a:lnTo>
                  <a:lnTo>
                    <a:pt x="1249" y="817"/>
                  </a:lnTo>
                  <a:lnTo>
                    <a:pt x="1009" y="913"/>
                  </a:lnTo>
                  <a:lnTo>
                    <a:pt x="769" y="1009"/>
                  </a:lnTo>
                  <a:lnTo>
                    <a:pt x="529" y="1153"/>
                  </a:lnTo>
                  <a:lnTo>
                    <a:pt x="385" y="1345"/>
                  </a:lnTo>
                  <a:lnTo>
                    <a:pt x="193" y="1586"/>
                  </a:lnTo>
                  <a:lnTo>
                    <a:pt x="97" y="1826"/>
                  </a:lnTo>
                  <a:lnTo>
                    <a:pt x="49" y="2066"/>
                  </a:lnTo>
                  <a:lnTo>
                    <a:pt x="1" y="2354"/>
                  </a:lnTo>
                  <a:lnTo>
                    <a:pt x="1" y="3122"/>
                  </a:lnTo>
                  <a:lnTo>
                    <a:pt x="49" y="3410"/>
                  </a:lnTo>
                  <a:lnTo>
                    <a:pt x="145" y="3699"/>
                  </a:lnTo>
                  <a:lnTo>
                    <a:pt x="289" y="3987"/>
                  </a:lnTo>
                  <a:lnTo>
                    <a:pt x="481" y="4227"/>
                  </a:lnTo>
                  <a:lnTo>
                    <a:pt x="721" y="4419"/>
                  </a:lnTo>
                  <a:lnTo>
                    <a:pt x="961" y="4515"/>
                  </a:lnTo>
                  <a:lnTo>
                    <a:pt x="1249" y="4611"/>
                  </a:lnTo>
                  <a:lnTo>
                    <a:pt x="1585" y="4659"/>
                  </a:lnTo>
                  <a:lnTo>
                    <a:pt x="1826" y="4659"/>
                  </a:lnTo>
                  <a:lnTo>
                    <a:pt x="2066" y="4563"/>
                  </a:lnTo>
                  <a:lnTo>
                    <a:pt x="2258" y="4515"/>
                  </a:lnTo>
                  <a:lnTo>
                    <a:pt x="2450" y="4371"/>
                  </a:lnTo>
                  <a:lnTo>
                    <a:pt x="2930" y="4563"/>
                  </a:lnTo>
                  <a:lnTo>
                    <a:pt x="3410" y="4755"/>
                  </a:lnTo>
                  <a:lnTo>
                    <a:pt x="3843" y="4851"/>
                  </a:lnTo>
                  <a:lnTo>
                    <a:pt x="3987" y="4851"/>
                  </a:lnTo>
                  <a:lnTo>
                    <a:pt x="4035" y="4803"/>
                  </a:lnTo>
                  <a:lnTo>
                    <a:pt x="4083" y="4755"/>
                  </a:lnTo>
                  <a:lnTo>
                    <a:pt x="4083" y="4707"/>
                  </a:lnTo>
                  <a:lnTo>
                    <a:pt x="3987" y="4563"/>
                  </a:lnTo>
                  <a:lnTo>
                    <a:pt x="3843" y="4371"/>
                  </a:lnTo>
                  <a:lnTo>
                    <a:pt x="3651" y="4227"/>
                  </a:lnTo>
                  <a:lnTo>
                    <a:pt x="3266" y="3939"/>
                  </a:lnTo>
                  <a:lnTo>
                    <a:pt x="2978" y="3747"/>
                  </a:lnTo>
                  <a:lnTo>
                    <a:pt x="3362" y="3843"/>
                  </a:lnTo>
                  <a:lnTo>
                    <a:pt x="3939" y="3939"/>
                  </a:lnTo>
                  <a:lnTo>
                    <a:pt x="4227" y="3987"/>
                  </a:lnTo>
                  <a:lnTo>
                    <a:pt x="4515" y="3987"/>
                  </a:lnTo>
                  <a:lnTo>
                    <a:pt x="4755" y="3939"/>
                  </a:lnTo>
                  <a:lnTo>
                    <a:pt x="4899" y="3843"/>
                  </a:lnTo>
                  <a:lnTo>
                    <a:pt x="4899" y="3795"/>
                  </a:lnTo>
                  <a:lnTo>
                    <a:pt x="4899" y="3747"/>
                  </a:lnTo>
                  <a:lnTo>
                    <a:pt x="4707" y="3603"/>
                  </a:lnTo>
                  <a:lnTo>
                    <a:pt x="4419" y="3459"/>
                  </a:lnTo>
                  <a:lnTo>
                    <a:pt x="4083" y="3362"/>
                  </a:lnTo>
                  <a:lnTo>
                    <a:pt x="3410" y="3170"/>
                  </a:lnTo>
                  <a:lnTo>
                    <a:pt x="3122" y="3074"/>
                  </a:lnTo>
                  <a:lnTo>
                    <a:pt x="4131" y="3074"/>
                  </a:lnTo>
                  <a:lnTo>
                    <a:pt x="4563" y="3026"/>
                  </a:lnTo>
                  <a:lnTo>
                    <a:pt x="4899" y="2930"/>
                  </a:lnTo>
                  <a:lnTo>
                    <a:pt x="5187" y="2834"/>
                  </a:lnTo>
                  <a:lnTo>
                    <a:pt x="5283" y="2786"/>
                  </a:lnTo>
                  <a:lnTo>
                    <a:pt x="5331" y="2690"/>
                  </a:lnTo>
                  <a:lnTo>
                    <a:pt x="5331" y="2642"/>
                  </a:lnTo>
                  <a:lnTo>
                    <a:pt x="5331" y="2546"/>
                  </a:lnTo>
                  <a:lnTo>
                    <a:pt x="5139" y="2450"/>
                  </a:lnTo>
                  <a:lnTo>
                    <a:pt x="4803" y="2306"/>
                  </a:lnTo>
                  <a:lnTo>
                    <a:pt x="4419" y="2210"/>
                  </a:lnTo>
                  <a:lnTo>
                    <a:pt x="3603" y="2114"/>
                  </a:lnTo>
                  <a:lnTo>
                    <a:pt x="3074" y="2066"/>
                  </a:lnTo>
                  <a:lnTo>
                    <a:pt x="3074" y="2018"/>
                  </a:lnTo>
                  <a:lnTo>
                    <a:pt x="3506" y="1970"/>
                  </a:lnTo>
                  <a:lnTo>
                    <a:pt x="4131" y="1826"/>
                  </a:lnTo>
                  <a:lnTo>
                    <a:pt x="4707" y="1634"/>
                  </a:lnTo>
                  <a:lnTo>
                    <a:pt x="4947" y="1489"/>
                  </a:lnTo>
                  <a:lnTo>
                    <a:pt x="5091" y="1393"/>
                  </a:lnTo>
                  <a:lnTo>
                    <a:pt x="5091" y="1345"/>
                  </a:lnTo>
                  <a:lnTo>
                    <a:pt x="5043" y="1297"/>
                  </a:lnTo>
                  <a:lnTo>
                    <a:pt x="4851" y="1201"/>
                  </a:lnTo>
                  <a:lnTo>
                    <a:pt x="4179" y="1201"/>
                  </a:lnTo>
                  <a:lnTo>
                    <a:pt x="3362" y="1249"/>
                  </a:lnTo>
                  <a:lnTo>
                    <a:pt x="2738" y="1297"/>
                  </a:lnTo>
                  <a:lnTo>
                    <a:pt x="2402" y="1057"/>
                  </a:lnTo>
                  <a:lnTo>
                    <a:pt x="2690" y="817"/>
                  </a:lnTo>
                  <a:lnTo>
                    <a:pt x="2930" y="577"/>
                  </a:lnTo>
                  <a:lnTo>
                    <a:pt x="3026" y="433"/>
                  </a:lnTo>
                  <a:lnTo>
                    <a:pt x="3074" y="337"/>
                  </a:lnTo>
                  <a:lnTo>
                    <a:pt x="3074" y="193"/>
                  </a:lnTo>
                  <a:lnTo>
                    <a:pt x="3074" y="97"/>
                  </a:lnTo>
                  <a:lnTo>
                    <a:pt x="302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75"/>
            <p:cNvSpPr/>
            <p:nvPr/>
          </p:nvSpPr>
          <p:spPr>
            <a:xfrm>
              <a:off x="5429650" y="4152950"/>
              <a:ext cx="153700" cy="176525"/>
            </a:xfrm>
            <a:custGeom>
              <a:avLst/>
              <a:gdLst/>
              <a:ahLst/>
              <a:cxnLst/>
              <a:rect l="l" t="t" r="r" b="b"/>
              <a:pathLst>
                <a:path w="6148" h="7061" extrusionOk="0">
                  <a:moveTo>
                    <a:pt x="1489" y="1"/>
                  </a:moveTo>
                  <a:lnTo>
                    <a:pt x="1153" y="97"/>
                  </a:lnTo>
                  <a:lnTo>
                    <a:pt x="864" y="241"/>
                  </a:lnTo>
                  <a:lnTo>
                    <a:pt x="528" y="433"/>
                  </a:lnTo>
                  <a:lnTo>
                    <a:pt x="336" y="577"/>
                  </a:lnTo>
                  <a:lnTo>
                    <a:pt x="240" y="721"/>
                  </a:lnTo>
                  <a:lnTo>
                    <a:pt x="144" y="865"/>
                  </a:lnTo>
                  <a:lnTo>
                    <a:pt x="48" y="1057"/>
                  </a:lnTo>
                  <a:lnTo>
                    <a:pt x="0" y="1489"/>
                  </a:lnTo>
                  <a:lnTo>
                    <a:pt x="48" y="1970"/>
                  </a:lnTo>
                  <a:lnTo>
                    <a:pt x="144" y="2498"/>
                  </a:lnTo>
                  <a:lnTo>
                    <a:pt x="336" y="3074"/>
                  </a:lnTo>
                  <a:lnTo>
                    <a:pt x="576" y="3651"/>
                  </a:lnTo>
                  <a:lnTo>
                    <a:pt x="816" y="4179"/>
                  </a:lnTo>
                  <a:lnTo>
                    <a:pt x="1393" y="5283"/>
                  </a:lnTo>
                  <a:lnTo>
                    <a:pt x="1969" y="6196"/>
                  </a:lnTo>
                  <a:lnTo>
                    <a:pt x="2545" y="7060"/>
                  </a:lnTo>
                  <a:lnTo>
                    <a:pt x="6147" y="3362"/>
                  </a:lnTo>
                  <a:lnTo>
                    <a:pt x="5235" y="2354"/>
                  </a:lnTo>
                  <a:lnTo>
                    <a:pt x="4370" y="1489"/>
                  </a:lnTo>
                  <a:lnTo>
                    <a:pt x="3650" y="817"/>
                  </a:lnTo>
                  <a:lnTo>
                    <a:pt x="3314" y="577"/>
                  </a:lnTo>
                  <a:lnTo>
                    <a:pt x="2978" y="337"/>
                  </a:lnTo>
                  <a:lnTo>
                    <a:pt x="2689" y="193"/>
                  </a:lnTo>
                  <a:lnTo>
                    <a:pt x="2401" y="4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75"/>
            <p:cNvSpPr/>
            <p:nvPr/>
          </p:nvSpPr>
          <p:spPr>
            <a:xfrm>
              <a:off x="5456050" y="4196175"/>
              <a:ext cx="100875" cy="93675"/>
            </a:xfrm>
            <a:custGeom>
              <a:avLst/>
              <a:gdLst/>
              <a:ahLst/>
              <a:cxnLst/>
              <a:rect l="l" t="t" r="r" b="b"/>
              <a:pathLst>
                <a:path w="4035" h="3747" extrusionOk="0">
                  <a:moveTo>
                    <a:pt x="3554" y="1"/>
                  </a:moveTo>
                  <a:lnTo>
                    <a:pt x="1" y="2930"/>
                  </a:lnTo>
                  <a:lnTo>
                    <a:pt x="481" y="3747"/>
                  </a:lnTo>
                  <a:lnTo>
                    <a:pt x="4035" y="481"/>
                  </a:lnTo>
                  <a:lnTo>
                    <a:pt x="35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75"/>
            <p:cNvSpPr/>
            <p:nvPr/>
          </p:nvSpPr>
          <p:spPr>
            <a:xfrm>
              <a:off x="5475250" y="4215375"/>
              <a:ext cx="103300" cy="98500"/>
            </a:xfrm>
            <a:custGeom>
              <a:avLst/>
              <a:gdLst/>
              <a:ahLst/>
              <a:cxnLst/>
              <a:rect l="l" t="t" r="r" b="b"/>
              <a:pathLst>
                <a:path w="4132" h="3940" extrusionOk="0">
                  <a:moveTo>
                    <a:pt x="3507" y="1"/>
                  </a:moveTo>
                  <a:lnTo>
                    <a:pt x="1" y="3507"/>
                  </a:lnTo>
                  <a:lnTo>
                    <a:pt x="289" y="3939"/>
                  </a:lnTo>
                  <a:lnTo>
                    <a:pt x="4131" y="625"/>
                  </a:lnTo>
                  <a:lnTo>
                    <a:pt x="35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/>
                                        <p:tgtEl>
                                          <p:spTgt spid="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0"/>
                                        <p:tgtEl>
                                          <p:spTgt spid="4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800" fill="hold"/>
                                        <p:tgtEl>
                                          <p:spTgt spid="44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7" name="Google Shape;4387;p74"/>
          <p:cNvSpPr txBox="1">
            <a:spLocks noGrp="1"/>
          </p:cNvSpPr>
          <p:nvPr>
            <p:ph type="subTitle" idx="1"/>
          </p:nvPr>
        </p:nvSpPr>
        <p:spPr>
          <a:xfrm>
            <a:off x="2016069" y="1246026"/>
            <a:ext cx="50748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озвучивать любую ситуацию – но только, если они видят, что ребенок их слышит и видит.  Не надо говорить в пустоту, надо смотреть ребенку прямо в глаза. Необходимо, чтобы ребенок видел вашу артикуляцию.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389" name="Google Shape;4389;p74"/>
          <p:cNvGrpSpPr/>
          <p:nvPr/>
        </p:nvGrpSpPr>
        <p:grpSpPr>
          <a:xfrm>
            <a:off x="4323348" y="530631"/>
            <a:ext cx="853142" cy="526018"/>
            <a:chOff x="4908575" y="2482875"/>
            <a:chExt cx="654350" cy="403450"/>
          </a:xfrm>
        </p:grpSpPr>
        <p:sp>
          <p:nvSpPr>
            <p:cNvPr id="4390" name="Google Shape;4390;p74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extrusionOk="0">
                  <a:moveTo>
                    <a:pt x="11142" y="1"/>
                  </a:moveTo>
                  <a:lnTo>
                    <a:pt x="10326" y="97"/>
                  </a:lnTo>
                  <a:lnTo>
                    <a:pt x="9990" y="145"/>
                  </a:lnTo>
                  <a:lnTo>
                    <a:pt x="9654" y="241"/>
                  </a:lnTo>
                  <a:lnTo>
                    <a:pt x="9077" y="529"/>
                  </a:lnTo>
                  <a:lnTo>
                    <a:pt x="8597" y="817"/>
                  </a:lnTo>
                  <a:lnTo>
                    <a:pt x="8165" y="1201"/>
                  </a:lnTo>
                  <a:lnTo>
                    <a:pt x="7781" y="1634"/>
                  </a:lnTo>
                  <a:lnTo>
                    <a:pt x="7444" y="2066"/>
                  </a:lnTo>
                  <a:lnTo>
                    <a:pt x="7156" y="2498"/>
                  </a:lnTo>
                  <a:lnTo>
                    <a:pt x="6916" y="2930"/>
                  </a:lnTo>
                  <a:lnTo>
                    <a:pt x="6724" y="3410"/>
                  </a:lnTo>
                  <a:lnTo>
                    <a:pt x="6388" y="4275"/>
                  </a:lnTo>
                  <a:lnTo>
                    <a:pt x="6244" y="4995"/>
                  </a:lnTo>
                  <a:lnTo>
                    <a:pt x="6148" y="5668"/>
                  </a:lnTo>
                  <a:lnTo>
                    <a:pt x="5571" y="5524"/>
                  </a:lnTo>
                  <a:lnTo>
                    <a:pt x="4995" y="5379"/>
                  </a:lnTo>
                  <a:lnTo>
                    <a:pt x="4275" y="5283"/>
                  </a:lnTo>
                  <a:lnTo>
                    <a:pt x="3458" y="5235"/>
                  </a:lnTo>
                  <a:lnTo>
                    <a:pt x="2690" y="5235"/>
                  </a:lnTo>
                  <a:lnTo>
                    <a:pt x="2354" y="5283"/>
                  </a:lnTo>
                  <a:lnTo>
                    <a:pt x="2018" y="5379"/>
                  </a:lnTo>
                  <a:lnTo>
                    <a:pt x="1681" y="5476"/>
                  </a:lnTo>
                  <a:lnTo>
                    <a:pt x="1441" y="5668"/>
                  </a:lnTo>
                  <a:lnTo>
                    <a:pt x="1201" y="5860"/>
                  </a:lnTo>
                  <a:lnTo>
                    <a:pt x="1009" y="6148"/>
                  </a:lnTo>
                  <a:lnTo>
                    <a:pt x="817" y="6436"/>
                  </a:lnTo>
                  <a:lnTo>
                    <a:pt x="673" y="6772"/>
                  </a:lnTo>
                  <a:lnTo>
                    <a:pt x="385" y="7541"/>
                  </a:lnTo>
                  <a:lnTo>
                    <a:pt x="193" y="8357"/>
                  </a:lnTo>
                  <a:lnTo>
                    <a:pt x="48" y="9125"/>
                  </a:lnTo>
                  <a:lnTo>
                    <a:pt x="0" y="9846"/>
                  </a:lnTo>
                  <a:lnTo>
                    <a:pt x="0" y="10374"/>
                  </a:lnTo>
                  <a:lnTo>
                    <a:pt x="48" y="10662"/>
                  </a:lnTo>
                  <a:lnTo>
                    <a:pt x="145" y="10710"/>
                  </a:lnTo>
                  <a:lnTo>
                    <a:pt x="385" y="10806"/>
                  </a:lnTo>
                  <a:lnTo>
                    <a:pt x="1201" y="10950"/>
                  </a:lnTo>
                  <a:lnTo>
                    <a:pt x="3987" y="11383"/>
                  </a:lnTo>
                  <a:lnTo>
                    <a:pt x="7973" y="11863"/>
                  </a:lnTo>
                  <a:lnTo>
                    <a:pt x="12535" y="12439"/>
                  </a:lnTo>
                  <a:lnTo>
                    <a:pt x="21035" y="13352"/>
                  </a:lnTo>
                  <a:lnTo>
                    <a:pt x="23917" y="13640"/>
                  </a:lnTo>
                  <a:lnTo>
                    <a:pt x="24733" y="13688"/>
                  </a:lnTo>
                  <a:lnTo>
                    <a:pt x="25070" y="13688"/>
                  </a:lnTo>
                  <a:lnTo>
                    <a:pt x="25118" y="13640"/>
                  </a:lnTo>
                  <a:lnTo>
                    <a:pt x="25166" y="13496"/>
                  </a:lnTo>
                  <a:lnTo>
                    <a:pt x="25262" y="13015"/>
                  </a:lnTo>
                  <a:lnTo>
                    <a:pt x="25358" y="12343"/>
                  </a:lnTo>
                  <a:lnTo>
                    <a:pt x="25454" y="11575"/>
                  </a:lnTo>
                  <a:lnTo>
                    <a:pt x="25454" y="10710"/>
                  </a:lnTo>
                  <a:lnTo>
                    <a:pt x="25454" y="9942"/>
                  </a:lnTo>
                  <a:lnTo>
                    <a:pt x="25358" y="9270"/>
                  </a:lnTo>
                  <a:lnTo>
                    <a:pt x="25310" y="8981"/>
                  </a:lnTo>
                  <a:lnTo>
                    <a:pt x="25262" y="8789"/>
                  </a:lnTo>
                  <a:lnTo>
                    <a:pt x="25118" y="8597"/>
                  </a:lnTo>
                  <a:lnTo>
                    <a:pt x="25022" y="8453"/>
                  </a:lnTo>
                  <a:lnTo>
                    <a:pt x="24685" y="8165"/>
                  </a:lnTo>
                  <a:lnTo>
                    <a:pt x="24253" y="7973"/>
                  </a:lnTo>
                  <a:lnTo>
                    <a:pt x="23869" y="7781"/>
                  </a:lnTo>
                  <a:lnTo>
                    <a:pt x="23149" y="7589"/>
                  </a:lnTo>
                  <a:lnTo>
                    <a:pt x="22860" y="7541"/>
                  </a:lnTo>
                  <a:lnTo>
                    <a:pt x="22908" y="7060"/>
                  </a:lnTo>
                  <a:lnTo>
                    <a:pt x="23005" y="6004"/>
                  </a:lnTo>
                  <a:lnTo>
                    <a:pt x="23053" y="5331"/>
                  </a:lnTo>
                  <a:lnTo>
                    <a:pt x="23053" y="4659"/>
                  </a:lnTo>
                  <a:lnTo>
                    <a:pt x="23005" y="3987"/>
                  </a:lnTo>
                  <a:lnTo>
                    <a:pt x="22908" y="3410"/>
                  </a:lnTo>
                  <a:lnTo>
                    <a:pt x="22860" y="3314"/>
                  </a:lnTo>
                  <a:lnTo>
                    <a:pt x="22716" y="3170"/>
                  </a:lnTo>
                  <a:lnTo>
                    <a:pt x="22380" y="2834"/>
                  </a:lnTo>
                  <a:lnTo>
                    <a:pt x="21804" y="2498"/>
                  </a:lnTo>
                  <a:lnTo>
                    <a:pt x="21132" y="2162"/>
                  </a:lnTo>
                  <a:lnTo>
                    <a:pt x="20315" y="1826"/>
                  </a:lnTo>
                  <a:lnTo>
                    <a:pt x="19403" y="1489"/>
                  </a:lnTo>
                  <a:lnTo>
                    <a:pt x="18394" y="1201"/>
                  </a:lnTo>
                  <a:lnTo>
                    <a:pt x="17338" y="865"/>
                  </a:lnTo>
                  <a:lnTo>
                    <a:pt x="16233" y="625"/>
                  </a:lnTo>
                  <a:lnTo>
                    <a:pt x="15128" y="385"/>
                  </a:lnTo>
                  <a:lnTo>
                    <a:pt x="14072" y="193"/>
                  </a:lnTo>
                  <a:lnTo>
                    <a:pt x="13015" y="49"/>
                  </a:lnTo>
                  <a:lnTo>
                    <a:pt x="120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74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fill="none" extrusionOk="0">
                  <a:moveTo>
                    <a:pt x="6148" y="5668"/>
                  </a:moveTo>
                  <a:lnTo>
                    <a:pt x="6148" y="5668"/>
                  </a:lnTo>
                  <a:lnTo>
                    <a:pt x="6244" y="4995"/>
                  </a:lnTo>
                  <a:lnTo>
                    <a:pt x="6388" y="4275"/>
                  </a:lnTo>
                  <a:lnTo>
                    <a:pt x="6724" y="3410"/>
                  </a:lnTo>
                  <a:lnTo>
                    <a:pt x="6916" y="2930"/>
                  </a:lnTo>
                  <a:lnTo>
                    <a:pt x="7156" y="2498"/>
                  </a:lnTo>
                  <a:lnTo>
                    <a:pt x="7444" y="2066"/>
                  </a:lnTo>
                  <a:lnTo>
                    <a:pt x="7781" y="1634"/>
                  </a:lnTo>
                  <a:lnTo>
                    <a:pt x="8165" y="1201"/>
                  </a:lnTo>
                  <a:lnTo>
                    <a:pt x="8597" y="817"/>
                  </a:lnTo>
                  <a:lnTo>
                    <a:pt x="9077" y="529"/>
                  </a:lnTo>
                  <a:lnTo>
                    <a:pt x="9654" y="241"/>
                  </a:lnTo>
                  <a:lnTo>
                    <a:pt x="9654" y="241"/>
                  </a:lnTo>
                  <a:lnTo>
                    <a:pt x="9990" y="145"/>
                  </a:lnTo>
                  <a:lnTo>
                    <a:pt x="10326" y="97"/>
                  </a:lnTo>
                  <a:lnTo>
                    <a:pt x="11142" y="1"/>
                  </a:lnTo>
                  <a:lnTo>
                    <a:pt x="12007" y="1"/>
                  </a:lnTo>
                  <a:lnTo>
                    <a:pt x="13015" y="49"/>
                  </a:lnTo>
                  <a:lnTo>
                    <a:pt x="14072" y="193"/>
                  </a:lnTo>
                  <a:lnTo>
                    <a:pt x="15128" y="385"/>
                  </a:lnTo>
                  <a:lnTo>
                    <a:pt x="16233" y="625"/>
                  </a:lnTo>
                  <a:lnTo>
                    <a:pt x="17338" y="865"/>
                  </a:lnTo>
                  <a:lnTo>
                    <a:pt x="18394" y="1201"/>
                  </a:lnTo>
                  <a:lnTo>
                    <a:pt x="19403" y="1489"/>
                  </a:lnTo>
                  <a:lnTo>
                    <a:pt x="20315" y="1826"/>
                  </a:lnTo>
                  <a:lnTo>
                    <a:pt x="21132" y="2162"/>
                  </a:lnTo>
                  <a:lnTo>
                    <a:pt x="21804" y="2498"/>
                  </a:lnTo>
                  <a:lnTo>
                    <a:pt x="22380" y="2834"/>
                  </a:lnTo>
                  <a:lnTo>
                    <a:pt x="22716" y="3170"/>
                  </a:lnTo>
                  <a:lnTo>
                    <a:pt x="22860" y="3314"/>
                  </a:lnTo>
                  <a:lnTo>
                    <a:pt x="22908" y="3410"/>
                  </a:lnTo>
                  <a:lnTo>
                    <a:pt x="22908" y="3410"/>
                  </a:lnTo>
                  <a:lnTo>
                    <a:pt x="23005" y="3987"/>
                  </a:lnTo>
                  <a:lnTo>
                    <a:pt x="23053" y="4659"/>
                  </a:lnTo>
                  <a:lnTo>
                    <a:pt x="23053" y="5331"/>
                  </a:lnTo>
                  <a:lnTo>
                    <a:pt x="23005" y="6004"/>
                  </a:lnTo>
                  <a:lnTo>
                    <a:pt x="22908" y="7060"/>
                  </a:lnTo>
                  <a:lnTo>
                    <a:pt x="22860" y="7541"/>
                  </a:lnTo>
                  <a:lnTo>
                    <a:pt x="22860" y="7541"/>
                  </a:lnTo>
                  <a:lnTo>
                    <a:pt x="23149" y="7589"/>
                  </a:lnTo>
                  <a:lnTo>
                    <a:pt x="23869" y="7781"/>
                  </a:lnTo>
                  <a:lnTo>
                    <a:pt x="24253" y="7973"/>
                  </a:lnTo>
                  <a:lnTo>
                    <a:pt x="24685" y="8165"/>
                  </a:lnTo>
                  <a:lnTo>
                    <a:pt x="25022" y="8453"/>
                  </a:lnTo>
                  <a:lnTo>
                    <a:pt x="25118" y="8597"/>
                  </a:lnTo>
                  <a:lnTo>
                    <a:pt x="25262" y="8789"/>
                  </a:lnTo>
                  <a:lnTo>
                    <a:pt x="25262" y="8789"/>
                  </a:lnTo>
                  <a:lnTo>
                    <a:pt x="25310" y="8981"/>
                  </a:lnTo>
                  <a:lnTo>
                    <a:pt x="25358" y="9270"/>
                  </a:lnTo>
                  <a:lnTo>
                    <a:pt x="25454" y="9942"/>
                  </a:lnTo>
                  <a:lnTo>
                    <a:pt x="25454" y="10710"/>
                  </a:lnTo>
                  <a:lnTo>
                    <a:pt x="25454" y="11575"/>
                  </a:lnTo>
                  <a:lnTo>
                    <a:pt x="25358" y="12343"/>
                  </a:lnTo>
                  <a:lnTo>
                    <a:pt x="25262" y="13015"/>
                  </a:lnTo>
                  <a:lnTo>
                    <a:pt x="25166" y="13496"/>
                  </a:lnTo>
                  <a:lnTo>
                    <a:pt x="25118" y="13640"/>
                  </a:lnTo>
                  <a:lnTo>
                    <a:pt x="25070" y="13688"/>
                  </a:lnTo>
                  <a:lnTo>
                    <a:pt x="25070" y="13688"/>
                  </a:lnTo>
                  <a:lnTo>
                    <a:pt x="24733" y="13688"/>
                  </a:lnTo>
                  <a:lnTo>
                    <a:pt x="23917" y="13640"/>
                  </a:lnTo>
                  <a:lnTo>
                    <a:pt x="21035" y="13352"/>
                  </a:lnTo>
                  <a:lnTo>
                    <a:pt x="12535" y="12439"/>
                  </a:lnTo>
                  <a:lnTo>
                    <a:pt x="7973" y="11863"/>
                  </a:lnTo>
                  <a:lnTo>
                    <a:pt x="3987" y="11383"/>
                  </a:lnTo>
                  <a:lnTo>
                    <a:pt x="1201" y="10950"/>
                  </a:lnTo>
                  <a:lnTo>
                    <a:pt x="385" y="10806"/>
                  </a:lnTo>
                  <a:lnTo>
                    <a:pt x="145" y="10710"/>
                  </a:lnTo>
                  <a:lnTo>
                    <a:pt x="48" y="10662"/>
                  </a:lnTo>
                  <a:lnTo>
                    <a:pt x="48" y="10662"/>
                  </a:lnTo>
                  <a:lnTo>
                    <a:pt x="0" y="10374"/>
                  </a:lnTo>
                  <a:lnTo>
                    <a:pt x="0" y="9846"/>
                  </a:lnTo>
                  <a:lnTo>
                    <a:pt x="48" y="9125"/>
                  </a:lnTo>
                  <a:lnTo>
                    <a:pt x="193" y="8357"/>
                  </a:lnTo>
                  <a:lnTo>
                    <a:pt x="385" y="7541"/>
                  </a:lnTo>
                  <a:lnTo>
                    <a:pt x="673" y="6772"/>
                  </a:lnTo>
                  <a:lnTo>
                    <a:pt x="817" y="6436"/>
                  </a:lnTo>
                  <a:lnTo>
                    <a:pt x="1009" y="6148"/>
                  </a:lnTo>
                  <a:lnTo>
                    <a:pt x="1201" y="5860"/>
                  </a:lnTo>
                  <a:lnTo>
                    <a:pt x="1441" y="5668"/>
                  </a:lnTo>
                  <a:lnTo>
                    <a:pt x="1441" y="5668"/>
                  </a:lnTo>
                  <a:lnTo>
                    <a:pt x="1681" y="5476"/>
                  </a:lnTo>
                  <a:lnTo>
                    <a:pt x="2018" y="5379"/>
                  </a:lnTo>
                  <a:lnTo>
                    <a:pt x="2354" y="5283"/>
                  </a:lnTo>
                  <a:lnTo>
                    <a:pt x="2690" y="5235"/>
                  </a:lnTo>
                  <a:lnTo>
                    <a:pt x="3458" y="5235"/>
                  </a:lnTo>
                  <a:lnTo>
                    <a:pt x="4275" y="5283"/>
                  </a:lnTo>
                  <a:lnTo>
                    <a:pt x="4995" y="5379"/>
                  </a:lnTo>
                  <a:lnTo>
                    <a:pt x="5571" y="5524"/>
                  </a:lnTo>
                  <a:lnTo>
                    <a:pt x="6148" y="56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74"/>
            <p:cNvSpPr/>
            <p:nvPr/>
          </p:nvSpPr>
          <p:spPr>
            <a:xfrm>
              <a:off x="5211125" y="2683375"/>
              <a:ext cx="50450" cy="18050"/>
            </a:xfrm>
            <a:custGeom>
              <a:avLst/>
              <a:gdLst/>
              <a:ahLst/>
              <a:cxnLst/>
              <a:rect l="l" t="t" r="r" b="b"/>
              <a:pathLst>
                <a:path w="2018" h="722" extrusionOk="0">
                  <a:moveTo>
                    <a:pt x="625" y="1"/>
                  </a:moveTo>
                  <a:lnTo>
                    <a:pt x="289" y="49"/>
                  </a:lnTo>
                  <a:lnTo>
                    <a:pt x="96" y="97"/>
                  </a:lnTo>
                  <a:lnTo>
                    <a:pt x="0" y="145"/>
                  </a:lnTo>
                  <a:lnTo>
                    <a:pt x="0" y="193"/>
                  </a:lnTo>
                  <a:lnTo>
                    <a:pt x="0" y="289"/>
                  </a:lnTo>
                  <a:lnTo>
                    <a:pt x="48" y="385"/>
                  </a:lnTo>
                  <a:lnTo>
                    <a:pt x="289" y="529"/>
                  </a:lnTo>
                  <a:lnTo>
                    <a:pt x="625" y="625"/>
                  </a:lnTo>
                  <a:lnTo>
                    <a:pt x="1009" y="721"/>
                  </a:lnTo>
                  <a:lnTo>
                    <a:pt x="1393" y="721"/>
                  </a:lnTo>
                  <a:lnTo>
                    <a:pt x="1729" y="673"/>
                  </a:lnTo>
                  <a:lnTo>
                    <a:pt x="1873" y="625"/>
                  </a:lnTo>
                  <a:lnTo>
                    <a:pt x="1969" y="577"/>
                  </a:lnTo>
                  <a:lnTo>
                    <a:pt x="2017" y="481"/>
                  </a:lnTo>
                  <a:lnTo>
                    <a:pt x="2017" y="385"/>
                  </a:lnTo>
                  <a:lnTo>
                    <a:pt x="2017" y="337"/>
                  </a:lnTo>
                  <a:lnTo>
                    <a:pt x="1921" y="289"/>
                  </a:lnTo>
                  <a:lnTo>
                    <a:pt x="1681" y="193"/>
                  </a:lnTo>
                  <a:lnTo>
                    <a:pt x="1345" y="97"/>
                  </a:lnTo>
                  <a:lnTo>
                    <a:pt x="1009" y="49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74"/>
            <p:cNvSpPr/>
            <p:nvPr/>
          </p:nvSpPr>
          <p:spPr>
            <a:xfrm>
              <a:off x="5380400" y="2699000"/>
              <a:ext cx="44450" cy="15625"/>
            </a:xfrm>
            <a:custGeom>
              <a:avLst/>
              <a:gdLst/>
              <a:ahLst/>
              <a:cxnLst/>
              <a:rect l="l" t="t" r="r" b="b"/>
              <a:pathLst>
                <a:path w="1778" h="625" extrusionOk="0">
                  <a:moveTo>
                    <a:pt x="289" y="0"/>
                  </a:moveTo>
                  <a:lnTo>
                    <a:pt x="97" y="48"/>
                  </a:lnTo>
                  <a:lnTo>
                    <a:pt x="49" y="96"/>
                  </a:lnTo>
                  <a:lnTo>
                    <a:pt x="1" y="144"/>
                  </a:lnTo>
                  <a:lnTo>
                    <a:pt x="1" y="240"/>
                  </a:lnTo>
                  <a:lnTo>
                    <a:pt x="49" y="288"/>
                  </a:lnTo>
                  <a:lnTo>
                    <a:pt x="289" y="432"/>
                  </a:lnTo>
                  <a:lnTo>
                    <a:pt x="577" y="528"/>
                  </a:lnTo>
                  <a:lnTo>
                    <a:pt x="913" y="576"/>
                  </a:lnTo>
                  <a:lnTo>
                    <a:pt x="1250" y="625"/>
                  </a:lnTo>
                  <a:lnTo>
                    <a:pt x="1538" y="576"/>
                  </a:lnTo>
                  <a:lnTo>
                    <a:pt x="1730" y="480"/>
                  </a:lnTo>
                  <a:lnTo>
                    <a:pt x="1778" y="384"/>
                  </a:lnTo>
                  <a:lnTo>
                    <a:pt x="1778" y="336"/>
                  </a:lnTo>
                  <a:lnTo>
                    <a:pt x="1682" y="240"/>
                  </a:lnTo>
                  <a:lnTo>
                    <a:pt x="1490" y="144"/>
                  </a:lnTo>
                  <a:lnTo>
                    <a:pt x="1202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74"/>
            <p:cNvSpPr/>
            <p:nvPr/>
          </p:nvSpPr>
          <p:spPr>
            <a:xfrm>
              <a:off x="4926575" y="2747025"/>
              <a:ext cx="626750" cy="79250"/>
            </a:xfrm>
            <a:custGeom>
              <a:avLst/>
              <a:gdLst/>
              <a:ahLst/>
              <a:cxnLst/>
              <a:rect l="l" t="t" r="r" b="b"/>
              <a:pathLst>
                <a:path w="25070" h="3170" extrusionOk="0">
                  <a:moveTo>
                    <a:pt x="25070" y="3122"/>
                  </a:moveTo>
                  <a:lnTo>
                    <a:pt x="25070" y="3122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0747" y="2786"/>
                  </a:moveTo>
                  <a:lnTo>
                    <a:pt x="20747" y="2786"/>
                  </a:lnTo>
                  <a:lnTo>
                    <a:pt x="20747" y="2786"/>
                  </a:lnTo>
                  <a:lnTo>
                    <a:pt x="23533" y="3026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3533" y="3026"/>
                  </a:lnTo>
                  <a:lnTo>
                    <a:pt x="20747" y="2786"/>
                  </a:lnTo>
                  <a:close/>
                  <a:moveTo>
                    <a:pt x="9221" y="1441"/>
                  </a:moveTo>
                  <a:lnTo>
                    <a:pt x="9221" y="1441"/>
                  </a:lnTo>
                  <a:lnTo>
                    <a:pt x="9221" y="1441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9221" y="1441"/>
                  </a:lnTo>
                  <a:close/>
                  <a:moveTo>
                    <a:pt x="97" y="144"/>
                  </a:moveTo>
                  <a:lnTo>
                    <a:pt x="97" y="144"/>
                  </a:lnTo>
                  <a:lnTo>
                    <a:pt x="481" y="240"/>
                  </a:lnTo>
                  <a:lnTo>
                    <a:pt x="1249" y="384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1249" y="384"/>
                  </a:lnTo>
                  <a:lnTo>
                    <a:pt x="481" y="240"/>
                  </a:lnTo>
                  <a:lnTo>
                    <a:pt x="97" y="144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97" y="144"/>
                  </a:lnTo>
                  <a:lnTo>
                    <a:pt x="97" y="144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74"/>
            <p:cNvSpPr/>
            <p:nvPr/>
          </p:nvSpPr>
          <p:spPr>
            <a:xfrm>
              <a:off x="5550900" y="2825050"/>
              <a:ext cx="2425" cy="1225"/>
            </a:xfrm>
            <a:custGeom>
              <a:avLst/>
              <a:gdLst/>
              <a:ahLst/>
              <a:cxnLst/>
              <a:rect l="l" t="t" r="r" b="b"/>
              <a:pathLst>
                <a:path w="97" h="49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7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7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7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7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7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7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7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7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74"/>
            <p:cNvSpPr/>
            <p:nvPr/>
          </p:nvSpPr>
          <p:spPr>
            <a:xfrm>
              <a:off x="5445250" y="2816650"/>
              <a:ext cx="105675" cy="9625"/>
            </a:xfrm>
            <a:custGeom>
              <a:avLst/>
              <a:gdLst/>
              <a:ahLst/>
              <a:cxnLst/>
              <a:rect l="l" t="t" r="r" b="b"/>
              <a:pathLst>
                <a:path w="4227" h="3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786" y="241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2786" y="2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74"/>
            <p:cNvSpPr/>
            <p:nvPr/>
          </p:nvSpPr>
          <p:spPr>
            <a:xfrm>
              <a:off x="5157100" y="2783025"/>
              <a:ext cx="156100" cy="19250"/>
            </a:xfrm>
            <a:custGeom>
              <a:avLst/>
              <a:gdLst/>
              <a:ahLst/>
              <a:cxnLst/>
              <a:rect l="l" t="t" r="r" b="b"/>
              <a:pathLst>
                <a:path w="6244" h="77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74"/>
            <p:cNvSpPr/>
            <p:nvPr/>
          </p:nvSpPr>
          <p:spPr>
            <a:xfrm>
              <a:off x="4928975" y="2750625"/>
              <a:ext cx="94875" cy="15625"/>
            </a:xfrm>
            <a:custGeom>
              <a:avLst/>
              <a:gdLst/>
              <a:ahLst/>
              <a:cxnLst/>
              <a:rect l="l" t="t" r="r" b="b"/>
              <a:pathLst>
                <a:path w="3795" h="6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385" y="96"/>
                  </a:lnTo>
                  <a:lnTo>
                    <a:pt x="1153" y="240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1153" y="240"/>
                  </a:lnTo>
                  <a:lnTo>
                    <a:pt x="385" y="9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74"/>
            <p:cNvSpPr/>
            <p:nvPr/>
          </p:nvSpPr>
          <p:spPr>
            <a:xfrm>
              <a:off x="4927775" y="2749425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7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7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7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7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7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7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7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74"/>
            <p:cNvSpPr/>
            <p:nvPr/>
          </p:nvSpPr>
          <p:spPr>
            <a:xfrm>
              <a:off x="4927775" y="27482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7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7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7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7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74"/>
            <p:cNvSpPr/>
            <p:nvPr/>
          </p:nvSpPr>
          <p:spPr>
            <a:xfrm>
              <a:off x="4927775" y="27470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7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7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7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7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7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7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74"/>
            <p:cNvSpPr/>
            <p:nvPr/>
          </p:nvSpPr>
          <p:spPr>
            <a:xfrm>
              <a:off x="49265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74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extrusionOk="0">
                  <a:moveTo>
                    <a:pt x="5908" y="1"/>
                  </a:move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340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74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fill="none" extrusionOk="0">
                  <a:moveTo>
                    <a:pt x="6340" y="1"/>
                  </a:moveTo>
                  <a:lnTo>
                    <a:pt x="6340" y="1"/>
                  </a:lnTo>
                  <a:lnTo>
                    <a:pt x="5908" y="1"/>
                  </a:ln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3218" y="2306"/>
                  </a:lnTo>
                  <a:lnTo>
                    <a:pt x="3218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8106" y="1682"/>
                  </a:lnTo>
                  <a:lnTo>
                    <a:pt x="17914" y="1682"/>
                  </a:lnTo>
                  <a:lnTo>
                    <a:pt x="17914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868" y="49"/>
                  </a:lnTo>
                  <a:lnTo>
                    <a:pt x="63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74"/>
            <p:cNvSpPr/>
            <p:nvPr/>
          </p:nvSpPr>
          <p:spPr>
            <a:xfrm>
              <a:off x="5106675" y="2503300"/>
              <a:ext cx="189725" cy="169300"/>
            </a:xfrm>
            <a:custGeom>
              <a:avLst/>
              <a:gdLst/>
              <a:ahLst/>
              <a:cxnLst/>
              <a:rect l="l" t="t" r="r" b="b"/>
              <a:pathLst>
                <a:path w="7589" h="6772" extrusionOk="0">
                  <a:moveTo>
                    <a:pt x="4419" y="0"/>
                  </a:moveTo>
                  <a:lnTo>
                    <a:pt x="3602" y="48"/>
                  </a:lnTo>
                  <a:lnTo>
                    <a:pt x="3170" y="96"/>
                  </a:lnTo>
                  <a:lnTo>
                    <a:pt x="2834" y="144"/>
                  </a:lnTo>
                  <a:lnTo>
                    <a:pt x="2546" y="240"/>
                  </a:lnTo>
                  <a:lnTo>
                    <a:pt x="2305" y="384"/>
                  </a:lnTo>
                  <a:lnTo>
                    <a:pt x="2113" y="576"/>
                  </a:lnTo>
                  <a:lnTo>
                    <a:pt x="1873" y="865"/>
                  </a:lnTo>
                  <a:lnTo>
                    <a:pt x="1681" y="1201"/>
                  </a:lnTo>
                  <a:lnTo>
                    <a:pt x="1489" y="1585"/>
                  </a:lnTo>
                  <a:lnTo>
                    <a:pt x="1105" y="2497"/>
                  </a:lnTo>
                  <a:lnTo>
                    <a:pt x="769" y="3458"/>
                  </a:lnTo>
                  <a:lnTo>
                    <a:pt x="240" y="5187"/>
                  </a:lnTo>
                  <a:lnTo>
                    <a:pt x="0" y="5907"/>
                  </a:lnTo>
                  <a:lnTo>
                    <a:pt x="7060" y="6772"/>
                  </a:lnTo>
                  <a:lnTo>
                    <a:pt x="7348" y="3746"/>
                  </a:lnTo>
                  <a:lnTo>
                    <a:pt x="7540" y="1585"/>
                  </a:lnTo>
                  <a:lnTo>
                    <a:pt x="7588" y="865"/>
                  </a:lnTo>
                  <a:lnTo>
                    <a:pt x="7588" y="480"/>
                  </a:lnTo>
                  <a:lnTo>
                    <a:pt x="7540" y="432"/>
                  </a:lnTo>
                  <a:lnTo>
                    <a:pt x="7396" y="384"/>
                  </a:lnTo>
                  <a:lnTo>
                    <a:pt x="6868" y="240"/>
                  </a:lnTo>
                  <a:lnTo>
                    <a:pt x="6147" y="96"/>
                  </a:lnTo>
                  <a:lnTo>
                    <a:pt x="5331" y="48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74"/>
            <p:cNvSpPr/>
            <p:nvPr/>
          </p:nvSpPr>
          <p:spPr>
            <a:xfrm>
              <a:off x="5118675" y="2515300"/>
              <a:ext cx="170525" cy="148900"/>
            </a:xfrm>
            <a:custGeom>
              <a:avLst/>
              <a:gdLst/>
              <a:ahLst/>
              <a:cxnLst/>
              <a:rect l="l" t="t" r="r" b="b"/>
              <a:pathLst>
                <a:path w="6821" h="5956" extrusionOk="0">
                  <a:moveTo>
                    <a:pt x="3891" y="0"/>
                  </a:moveTo>
                  <a:lnTo>
                    <a:pt x="3122" y="48"/>
                  </a:lnTo>
                  <a:lnTo>
                    <a:pt x="2738" y="96"/>
                  </a:lnTo>
                  <a:lnTo>
                    <a:pt x="2402" y="144"/>
                  </a:lnTo>
                  <a:lnTo>
                    <a:pt x="2162" y="240"/>
                  </a:lnTo>
                  <a:lnTo>
                    <a:pt x="1921" y="337"/>
                  </a:lnTo>
                  <a:lnTo>
                    <a:pt x="1729" y="529"/>
                  </a:lnTo>
                  <a:lnTo>
                    <a:pt x="1537" y="769"/>
                  </a:lnTo>
                  <a:lnTo>
                    <a:pt x="1393" y="1057"/>
                  </a:lnTo>
                  <a:lnTo>
                    <a:pt x="1201" y="1393"/>
                  </a:lnTo>
                  <a:lnTo>
                    <a:pt x="865" y="2161"/>
                  </a:lnTo>
                  <a:lnTo>
                    <a:pt x="577" y="3026"/>
                  </a:lnTo>
                  <a:lnTo>
                    <a:pt x="145" y="4515"/>
                  </a:lnTo>
                  <a:lnTo>
                    <a:pt x="0" y="5187"/>
                  </a:lnTo>
                  <a:lnTo>
                    <a:pt x="6388" y="5955"/>
                  </a:lnTo>
                  <a:lnTo>
                    <a:pt x="6628" y="3314"/>
                  </a:lnTo>
                  <a:lnTo>
                    <a:pt x="6772" y="1441"/>
                  </a:lnTo>
                  <a:lnTo>
                    <a:pt x="6820" y="769"/>
                  </a:lnTo>
                  <a:lnTo>
                    <a:pt x="6772" y="481"/>
                  </a:lnTo>
                  <a:lnTo>
                    <a:pt x="6724" y="433"/>
                  </a:lnTo>
                  <a:lnTo>
                    <a:pt x="6580" y="385"/>
                  </a:lnTo>
                  <a:lnTo>
                    <a:pt x="6148" y="240"/>
                  </a:lnTo>
                  <a:lnTo>
                    <a:pt x="5475" y="144"/>
                  </a:lnTo>
                  <a:lnTo>
                    <a:pt x="4707" y="48"/>
                  </a:lnTo>
                  <a:lnTo>
                    <a:pt x="38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74"/>
            <p:cNvSpPr/>
            <p:nvPr/>
          </p:nvSpPr>
          <p:spPr>
            <a:xfrm>
              <a:off x="5305975" y="2526100"/>
              <a:ext cx="129700" cy="164500"/>
            </a:xfrm>
            <a:custGeom>
              <a:avLst/>
              <a:gdLst/>
              <a:ahLst/>
              <a:cxnLst/>
              <a:rect l="l" t="t" r="r" b="b"/>
              <a:pathLst>
                <a:path w="5188" h="6580" extrusionOk="0">
                  <a:moveTo>
                    <a:pt x="529" y="1"/>
                  </a:moveTo>
                  <a:lnTo>
                    <a:pt x="433" y="49"/>
                  </a:lnTo>
                  <a:lnTo>
                    <a:pt x="385" y="289"/>
                  </a:lnTo>
                  <a:lnTo>
                    <a:pt x="289" y="961"/>
                  </a:lnTo>
                  <a:lnTo>
                    <a:pt x="193" y="1874"/>
                  </a:lnTo>
                  <a:lnTo>
                    <a:pt x="96" y="2930"/>
                  </a:lnTo>
                  <a:lnTo>
                    <a:pt x="48" y="4947"/>
                  </a:lnTo>
                  <a:lnTo>
                    <a:pt x="0" y="5860"/>
                  </a:lnTo>
                  <a:lnTo>
                    <a:pt x="4899" y="6580"/>
                  </a:lnTo>
                  <a:lnTo>
                    <a:pt x="4995" y="5908"/>
                  </a:lnTo>
                  <a:lnTo>
                    <a:pt x="5139" y="4419"/>
                  </a:lnTo>
                  <a:lnTo>
                    <a:pt x="5187" y="3506"/>
                  </a:lnTo>
                  <a:lnTo>
                    <a:pt x="5187" y="2690"/>
                  </a:lnTo>
                  <a:lnTo>
                    <a:pt x="5187" y="1922"/>
                  </a:lnTo>
                  <a:lnTo>
                    <a:pt x="5139" y="1633"/>
                  </a:lnTo>
                  <a:lnTo>
                    <a:pt x="5043" y="1345"/>
                  </a:lnTo>
                  <a:lnTo>
                    <a:pt x="4947" y="1153"/>
                  </a:lnTo>
                  <a:lnTo>
                    <a:pt x="4755" y="961"/>
                  </a:lnTo>
                  <a:lnTo>
                    <a:pt x="4515" y="817"/>
                  </a:lnTo>
                  <a:lnTo>
                    <a:pt x="4275" y="625"/>
                  </a:lnTo>
                  <a:lnTo>
                    <a:pt x="3554" y="385"/>
                  </a:lnTo>
                  <a:lnTo>
                    <a:pt x="2834" y="193"/>
                  </a:lnTo>
                  <a:lnTo>
                    <a:pt x="2066" y="97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74"/>
            <p:cNvSpPr/>
            <p:nvPr/>
          </p:nvSpPr>
          <p:spPr>
            <a:xfrm>
              <a:off x="5313175" y="2534500"/>
              <a:ext cx="117700" cy="146500"/>
            </a:xfrm>
            <a:custGeom>
              <a:avLst/>
              <a:gdLst/>
              <a:ahLst/>
              <a:cxnLst/>
              <a:rect l="l" t="t" r="r" b="b"/>
              <a:pathLst>
                <a:path w="4708" h="5860" extrusionOk="0">
                  <a:moveTo>
                    <a:pt x="529" y="1"/>
                  </a:moveTo>
                  <a:lnTo>
                    <a:pt x="481" y="49"/>
                  </a:lnTo>
                  <a:lnTo>
                    <a:pt x="385" y="241"/>
                  </a:lnTo>
                  <a:lnTo>
                    <a:pt x="289" y="865"/>
                  </a:lnTo>
                  <a:lnTo>
                    <a:pt x="193" y="1682"/>
                  </a:lnTo>
                  <a:lnTo>
                    <a:pt x="145" y="2642"/>
                  </a:lnTo>
                  <a:lnTo>
                    <a:pt x="49" y="4467"/>
                  </a:lnTo>
                  <a:lnTo>
                    <a:pt x="1" y="5283"/>
                  </a:lnTo>
                  <a:lnTo>
                    <a:pt x="4227" y="5860"/>
                  </a:lnTo>
                  <a:lnTo>
                    <a:pt x="4323" y="5332"/>
                  </a:lnTo>
                  <a:lnTo>
                    <a:pt x="4563" y="3987"/>
                  </a:lnTo>
                  <a:lnTo>
                    <a:pt x="4659" y="3218"/>
                  </a:lnTo>
                  <a:lnTo>
                    <a:pt x="4707" y="2498"/>
                  </a:lnTo>
                  <a:lnTo>
                    <a:pt x="4707" y="1826"/>
                  </a:lnTo>
                  <a:lnTo>
                    <a:pt x="4659" y="1538"/>
                  </a:lnTo>
                  <a:lnTo>
                    <a:pt x="4611" y="1297"/>
                  </a:lnTo>
                  <a:lnTo>
                    <a:pt x="4515" y="1105"/>
                  </a:lnTo>
                  <a:lnTo>
                    <a:pt x="4371" y="913"/>
                  </a:lnTo>
                  <a:lnTo>
                    <a:pt x="4131" y="769"/>
                  </a:lnTo>
                  <a:lnTo>
                    <a:pt x="3891" y="625"/>
                  </a:lnTo>
                  <a:lnTo>
                    <a:pt x="3266" y="385"/>
                  </a:lnTo>
                  <a:lnTo>
                    <a:pt x="2594" y="193"/>
                  </a:lnTo>
                  <a:lnTo>
                    <a:pt x="1922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74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873" y="144"/>
                  </a:lnTo>
                  <a:lnTo>
                    <a:pt x="1441" y="337"/>
                  </a:lnTo>
                  <a:lnTo>
                    <a:pt x="1009" y="625"/>
                  </a:lnTo>
                  <a:lnTo>
                    <a:pt x="673" y="1009"/>
                  </a:lnTo>
                  <a:lnTo>
                    <a:pt x="385" y="1393"/>
                  </a:lnTo>
                  <a:lnTo>
                    <a:pt x="193" y="1873"/>
                  </a:lnTo>
                  <a:lnTo>
                    <a:pt x="48" y="235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145" y="3794"/>
                  </a:lnTo>
                  <a:lnTo>
                    <a:pt x="337" y="4227"/>
                  </a:lnTo>
                  <a:lnTo>
                    <a:pt x="481" y="4419"/>
                  </a:lnTo>
                  <a:lnTo>
                    <a:pt x="625" y="4611"/>
                  </a:lnTo>
                  <a:lnTo>
                    <a:pt x="865" y="4803"/>
                  </a:lnTo>
                  <a:lnTo>
                    <a:pt x="1057" y="4995"/>
                  </a:lnTo>
                  <a:lnTo>
                    <a:pt x="1345" y="5139"/>
                  </a:lnTo>
                  <a:lnTo>
                    <a:pt x="1585" y="5235"/>
                  </a:lnTo>
                  <a:lnTo>
                    <a:pt x="1921" y="5331"/>
                  </a:lnTo>
                  <a:lnTo>
                    <a:pt x="2258" y="5427"/>
                  </a:lnTo>
                  <a:lnTo>
                    <a:pt x="2594" y="5475"/>
                  </a:lnTo>
                  <a:lnTo>
                    <a:pt x="3266" y="5475"/>
                  </a:lnTo>
                  <a:lnTo>
                    <a:pt x="3554" y="5427"/>
                  </a:lnTo>
                  <a:lnTo>
                    <a:pt x="3794" y="5331"/>
                  </a:lnTo>
                  <a:lnTo>
                    <a:pt x="4035" y="5235"/>
                  </a:lnTo>
                  <a:lnTo>
                    <a:pt x="4275" y="5091"/>
                  </a:lnTo>
                  <a:lnTo>
                    <a:pt x="4467" y="4947"/>
                  </a:lnTo>
                  <a:lnTo>
                    <a:pt x="4803" y="4563"/>
                  </a:lnTo>
                  <a:lnTo>
                    <a:pt x="5091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283" y="2113"/>
                  </a:lnTo>
                  <a:lnTo>
                    <a:pt x="5139" y="1585"/>
                  </a:lnTo>
                  <a:lnTo>
                    <a:pt x="4851" y="1153"/>
                  </a:lnTo>
                  <a:lnTo>
                    <a:pt x="4515" y="721"/>
                  </a:lnTo>
                  <a:lnTo>
                    <a:pt x="4323" y="577"/>
                  </a:lnTo>
                  <a:lnTo>
                    <a:pt x="4083" y="385"/>
                  </a:lnTo>
                  <a:lnTo>
                    <a:pt x="3842" y="288"/>
                  </a:lnTo>
                  <a:lnTo>
                    <a:pt x="3554" y="144"/>
                  </a:lnTo>
                  <a:lnTo>
                    <a:pt x="3266" y="96"/>
                  </a:lnTo>
                  <a:lnTo>
                    <a:pt x="2930" y="48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74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48"/>
                  </a:moveTo>
                  <a:lnTo>
                    <a:pt x="2930" y="48"/>
                  </a:lnTo>
                  <a:lnTo>
                    <a:pt x="3266" y="96"/>
                  </a:lnTo>
                  <a:lnTo>
                    <a:pt x="3554" y="144"/>
                  </a:lnTo>
                  <a:lnTo>
                    <a:pt x="3842" y="288"/>
                  </a:lnTo>
                  <a:lnTo>
                    <a:pt x="4083" y="385"/>
                  </a:lnTo>
                  <a:lnTo>
                    <a:pt x="4323" y="577"/>
                  </a:lnTo>
                  <a:lnTo>
                    <a:pt x="4515" y="721"/>
                  </a:lnTo>
                  <a:lnTo>
                    <a:pt x="4851" y="1153"/>
                  </a:lnTo>
                  <a:lnTo>
                    <a:pt x="5139" y="1585"/>
                  </a:lnTo>
                  <a:lnTo>
                    <a:pt x="5283" y="2113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091" y="4130"/>
                  </a:lnTo>
                  <a:lnTo>
                    <a:pt x="4803" y="4563"/>
                  </a:lnTo>
                  <a:lnTo>
                    <a:pt x="4467" y="4947"/>
                  </a:lnTo>
                  <a:lnTo>
                    <a:pt x="4275" y="5091"/>
                  </a:lnTo>
                  <a:lnTo>
                    <a:pt x="4035" y="5235"/>
                  </a:lnTo>
                  <a:lnTo>
                    <a:pt x="3794" y="5331"/>
                  </a:lnTo>
                  <a:lnTo>
                    <a:pt x="3554" y="5427"/>
                  </a:lnTo>
                  <a:lnTo>
                    <a:pt x="3266" y="5475"/>
                  </a:lnTo>
                  <a:lnTo>
                    <a:pt x="2930" y="5475"/>
                  </a:lnTo>
                  <a:lnTo>
                    <a:pt x="2594" y="5475"/>
                  </a:lnTo>
                  <a:lnTo>
                    <a:pt x="2258" y="5427"/>
                  </a:lnTo>
                  <a:lnTo>
                    <a:pt x="2258" y="5427"/>
                  </a:lnTo>
                  <a:lnTo>
                    <a:pt x="1921" y="5331"/>
                  </a:lnTo>
                  <a:lnTo>
                    <a:pt x="1585" y="5235"/>
                  </a:lnTo>
                  <a:lnTo>
                    <a:pt x="1345" y="5139"/>
                  </a:lnTo>
                  <a:lnTo>
                    <a:pt x="1057" y="4995"/>
                  </a:lnTo>
                  <a:lnTo>
                    <a:pt x="865" y="4803"/>
                  </a:lnTo>
                  <a:lnTo>
                    <a:pt x="625" y="4611"/>
                  </a:lnTo>
                  <a:lnTo>
                    <a:pt x="481" y="4419"/>
                  </a:lnTo>
                  <a:lnTo>
                    <a:pt x="337" y="4227"/>
                  </a:lnTo>
                  <a:lnTo>
                    <a:pt x="145" y="3794"/>
                  </a:lnTo>
                  <a:lnTo>
                    <a:pt x="0" y="3314"/>
                  </a:lnTo>
                  <a:lnTo>
                    <a:pt x="0" y="2834"/>
                  </a:lnTo>
                  <a:lnTo>
                    <a:pt x="48" y="2354"/>
                  </a:lnTo>
                  <a:lnTo>
                    <a:pt x="193" y="1873"/>
                  </a:lnTo>
                  <a:lnTo>
                    <a:pt x="385" y="1393"/>
                  </a:lnTo>
                  <a:lnTo>
                    <a:pt x="673" y="1009"/>
                  </a:lnTo>
                  <a:lnTo>
                    <a:pt x="1009" y="625"/>
                  </a:lnTo>
                  <a:lnTo>
                    <a:pt x="1441" y="337"/>
                  </a:lnTo>
                  <a:lnTo>
                    <a:pt x="1873" y="144"/>
                  </a:lnTo>
                  <a:lnTo>
                    <a:pt x="2402" y="0"/>
                  </a:lnTo>
                  <a:lnTo>
                    <a:pt x="2642" y="0"/>
                  </a:lnTo>
                  <a:lnTo>
                    <a:pt x="293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74"/>
            <p:cNvSpPr/>
            <p:nvPr/>
          </p:nvSpPr>
          <p:spPr>
            <a:xfrm>
              <a:off x="5068250" y="2756625"/>
              <a:ext cx="42050" cy="42050"/>
            </a:xfrm>
            <a:custGeom>
              <a:avLst/>
              <a:gdLst/>
              <a:ahLst/>
              <a:cxnLst/>
              <a:rect l="l" t="t" r="r" b="b"/>
              <a:pathLst>
                <a:path w="1682" h="1682" extrusionOk="0">
                  <a:moveTo>
                    <a:pt x="625" y="0"/>
                  </a:moveTo>
                  <a:lnTo>
                    <a:pt x="433" y="96"/>
                  </a:lnTo>
                  <a:lnTo>
                    <a:pt x="289" y="144"/>
                  </a:lnTo>
                  <a:lnTo>
                    <a:pt x="193" y="289"/>
                  </a:lnTo>
                  <a:lnTo>
                    <a:pt x="96" y="385"/>
                  </a:lnTo>
                  <a:lnTo>
                    <a:pt x="48" y="529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48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29" y="1633"/>
                  </a:lnTo>
                  <a:lnTo>
                    <a:pt x="721" y="1681"/>
                  </a:lnTo>
                  <a:lnTo>
                    <a:pt x="1057" y="1681"/>
                  </a:lnTo>
                  <a:lnTo>
                    <a:pt x="1201" y="1585"/>
                  </a:lnTo>
                  <a:lnTo>
                    <a:pt x="1345" y="1537"/>
                  </a:lnTo>
                  <a:lnTo>
                    <a:pt x="1537" y="1297"/>
                  </a:lnTo>
                  <a:lnTo>
                    <a:pt x="1681" y="1009"/>
                  </a:lnTo>
                  <a:lnTo>
                    <a:pt x="1681" y="721"/>
                  </a:lnTo>
                  <a:lnTo>
                    <a:pt x="1633" y="577"/>
                  </a:lnTo>
                  <a:lnTo>
                    <a:pt x="1585" y="433"/>
                  </a:lnTo>
                  <a:lnTo>
                    <a:pt x="1489" y="289"/>
                  </a:lnTo>
                  <a:lnTo>
                    <a:pt x="1393" y="192"/>
                  </a:lnTo>
                  <a:lnTo>
                    <a:pt x="1201" y="96"/>
                  </a:lnTo>
                  <a:lnTo>
                    <a:pt x="1009" y="4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74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922" y="144"/>
                  </a:lnTo>
                  <a:lnTo>
                    <a:pt x="1441" y="336"/>
                  </a:lnTo>
                  <a:lnTo>
                    <a:pt x="1057" y="625"/>
                  </a:lnTo>
                  <a:lnTo>
                    <a:pt x="721" y="961"/>
                  </a:lnTo>
                  <a:lnTo>
                    <a:pt x="433" y="1393"/>
                  </a:lnTo>
                  <a:lnTo>
                    <a:pt x="193" y="1825"/>
                  </a:lnTo>
                  <a:lnTo>
                    <a:pt x="97" y="2305"/>
                  </a:lnTo>
                  <a:lnTo>
                    <a:pt x="0" y="2834"/>
                  </a:lnTo>
                  <a:lnTo>
                    <a:pt x="49" y="3314"/>
                  </a:lnTo>
                  <a:lnTo>
                    <a:pt x="145" y="3794"/>
                  </a:lnTo>
                  <a:lnTo>
                    <a:pt x="385" y="4226"/>
                  </a:lnTo>
                  <a:lnTo>
                    <a:pt x="529" y="4419"/>
                  </a:lnTo>
                  <a:lnTo>
                    <a:pt x="673" y="4611"/>
                  </a:lnTo>
                  <a:lnTo>
                    <a:pt x="865" y="4803"/>
                  </a:lnTo>
                  <a:lnTo>
                    <a:pt x="1105" y="4947"/>
                  </a:lnTo>
                  <a:lnTo>
                    <a:pt x="1345" y="5091"/>
                  </a:lnTo>
                  <a:lnTo>
                    <a:pt x="1633" y="5235"/>
                  </a:lnTo>
                  <a:lnTo>
                    <a:pt x="1922" y="5331"/>
                  </a:lnTo>
                  <a:lnTo>
                    <a:pt x="2306" y="5427"/>
                  </a:lnTo>
                  <a:lnTo>
                    <a:pt x="2642" y="5475"/>
                  </a:lnTo>
                  <a:lnTo>
                    <a:pt x="2978" y="5475"/>
                  </a:lnTo>
                  <a:lnTo>
                    <a:pt x="3266" y="5427"/>
                  </a:lnTo>
                  <a:lnTo>
                    <a:pt x="3554" y="5379"/>
                  </a:lnTo>
                  <a:lnTo>
                    <a:pt x="3843" y="5331"/>
                  </a:lnTo>
                  <a:lnTo>
                    <a:pt x="4083" y="5187"/>
                  </a:lnTo>
                  <a:lnTo>
                    <a:pt x="4275" y="5091"/>
                  </a:lnTo>
                  <a:lnTo>
                    <a:pt x="4515" y="4899"/>
                  </a:lnTo>
                  <a:lnTo>
                    <a:pt x="4851" y="4563"/>
                  </a:lnTo>
                  <a:lnTo>
                    <a:pt x="5139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331" y="2065"/>
                  </a:lnTo>
                  <a:lnTo>
                    <a:pt x="5139" y="1585"/>
                  </a:lnTo>
                  <a:lnTo>
                    <a:pt x="4899" y="1105"/>
                  </a:lnTo>
                  <a:lnTo>
                    <a:pt x="4563" y="721"/>
                  </a:lnTo>
                  <a:lnTo>
                    <a:pt x="4323" y="529"/>
                  </a:lnTo>
                  <a:lnTo>
                    <a:pt x="4083" y="384"/>
                  </a:lnTo>
                  <a:lnTo>
                    <a:pt x="3843" y="240"/>
                  </a:lnTo>
                  <a:lnTo>
                    <a:pt x="3554" y="144"/>
                  </a:lnTo>
                  <a:lnTo>
                    <a:pt x="3266" y="48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74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0"/>
                  </a:moveTo>
                  <a:lnTo>
                    <a:pt x="2930" y="0"/>
                  </a:lnTo>
                  <a:lnTo>
                    <a:pt x="3266" y="48"/>
                  </a:lnTo>
                  <a:lnTo>
                    <a:pt x="3554" y="144"/>
                  </a:lnTo>
                  <a:lnTo>
                    <a:pt x="3843" y="240"/>
                  </a:lnTo>
                  <a:lnTo>
                    <a:pt x="4083" y="384"/>
                  </a:lnTo>
                  <a:lnTo>
                    <a:pt x="4323" y="529"/>
                  </a:lnTo>
                  <a:lnTo>
                    <a:pt x="4563" y="721"/>
                  </a:lnTo>
                  <a:lnTo>
                    <a:pt x="4899" y="1105"/>
                  </a:lnTo>
                  <a:lnTo>
                    <a:pt x="5139" y="1585"/>
                  </a:lnTo>
                  <a:lnTo>
                    <a:pt x="5331" y="2065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139" y="4130"/>
                  </a:lnTo>
                  <a:lnTo>
                    <a:pt x="4851" y="4563"/>
                  </a:lnTo>
                  <a:lnTo>
                    <a:pt x="4515" y="4899"/>
                  </a:lnTo>
                  <a:lnTo>
                    <a:pt x="4275" y="5091"/>
                  </a:lnTo>
                  <a:lnTo>
                    <a:pt x="4083" y="5187"/>
                  </a:lnTo>
                  <a:lnTo>
                    <a:pt x="3843" y="5331"/>
                  </a:lnTo>
                  <a:lnTo>
                    <a:pt x="3554" y="5379"/>
                  </a:lnTo>
                  <a:lnTo>
                    <a:pt x="3266" y="5427"/>
                  </a:lnTo>
                  <a:lnTo>
                    <a:pt x="2978" y="5475"/>
                  </a:lnTo>
                  <a:lnTo>
                    <a:pt x="2642" y="5475"/>
                  </a:lnTo>
                  <a:lnTo>
                    <a:pt x="2306" y="5427"/>
                  </a:lnTo>
                  <a:lnTo>
                    <a:pt x="2306" y="5427"/>
                  </a:lnTo>
                  <a:lnTo>
                    <a:pt x="1922" y="5331"/>
                  </a:lnTo>
                  <a:lnTo>
                    <a:pt x="1633" y="5235"/>
                  </a:lnTo>
                  <a:lnTo>
                    <a:pt x="1345" y="5091"/>
                  </a:lnTo>
                  <a:lnTo>
                    <a:pt x="1105" y="4947"/>
                  </a:lnTo>
                  <a:lnTo>
                    <a:pt x="865" y="4803"/>
                  </a:lnTo>
                  <a:lnTo>
                    <a:pt x="673" y="4611"/>
                  </a:lnTo>
                  <a:lnTo>
                    <a:pt x="529" y="4419"/>
                  </a:lnTo>
                  <a:lnTo>
                    <a:pt x="385" y="4226"/>
                  </a:lnTo>
                  <a:lnTo>
                    <a:pt x="145" y="3794"/>
                  </a:lnTo>
                  <a:lnTo>
                    <a:pt x="49" y="3314"/>
                  </a:lnTo>
                  <a:lnTo>
                    <a:pt x="0" y="2834"/>
                  </a:lnTo>
                  <a:lnTo>
                    <a:pt x="97" y="2305"/>
                  </a:lnTo>
                  <a:lnTo>
                    <a:pt x="193" y="1825"/>
                  </a:lnTo>
                  <a:lnTo>
                    <a:pt x="433" y="1393"/>
                  </a:lnTo>
                  <a:lnTo>
                    <a:pt x="721" y="961"/>
                  </a:lnTo>
                  <a:lnTo>
                    <a:pt x="1057" y="625"/>
                  </a:lnTo>
                  <a:lnTo>
                    <a:pt x="1441" y="336"/>
                  </a:lnTo>
                  <a:lnTo>
                    <a:pt x="1922" y="144"/>
                  </a:lnTo>
                  <a:lnTo>
                    <a:pt x="2402" y="0"/>
                  </a:lnTo>
                  <a:lnTo>
                    <a:pt x="2690" y="0"/>
                  </a:lnTo>
                  <a:lnTo>
                    <a:pt x="29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74"/>
            <p:cNvSpPr/>
            <p:nvPr/>
          </p:nvSpPr>
          <p:spPr>
            <a:xfrm>
              <a:off x="5355200" y="2799850"/>
              <a:ext cx="43250" cy="42050"/>
            </a:xfrm>
            <a:custGeom>
              <a:avLst/>
              <a:gdLst/>
              <a:ahLst/>
              <a:cxnLst/>
              <a:rect l="l" t="t" r="r" b="b"/>
              <a:pathLst>
                <a:path w="1730" h="1682" extrusionOk="0">
                  <a:moveTo>
                    <a:pt x="625" y="0"/>
                  </a:moveTo>
                  <a:lnTo>
                    <a:pt x="481" y="48"/>
                  </a:lnTo>
                  <a:lnTo>
                    <a:pt x="337" y="144"/>
                  </a:lnTo>
                  <a:lnTo>
                    <a:pt x="193" y="240"/>
                  </a:lnTo>
                  <a:lnTo>
                    <a:pt x="145" y="384"/>
                  </a:lnTo>
                  <a:lnTo>
                    <a:pt x="48" y="529"/>
                  </a:lnTo>
                  <a:lnTo>
                    <a:pt x="0" y="673"/>
                  </a:lnTo>
                  <a:lnTo>
                    <a:pt x="48" y="1009"/>
                  </a:lnTo>
                  <a:lnTo>
                    <a:pt x="97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77" y="1633"/>
                  </a:lnTo>
                  <a:lnTo>
                    <a:pt x="769" y="1681"/>
                  </a:lnTo>
                  <a:lnTo>
                    <a:pt x="913" y="1681"/>
                  </a:lnTo>
                  <a:lnTo>
                    <a:pt x="1105" y="1633"/>
                  </a:lnTo>
                  <a:lnTo>
                    <a:pt x="1249" y="1585"/>
                  </a:lnTo>
                  <a:lnTo>
                    <a:pt x="1393" y="1489"/>
                  </a:lnTo>
                  <a:lnTo>
                    <a:pt x="1585" y="1297"/>
                  </a:lnTo>
                  <a:lnTo>
                    <a:pt x="1681" y="1009"/>
                  </a:lnTo>
                  <a:lnTo>
                    <a:pt x="1729" y="673"/>
                  </a:lnTo>
                  <a:lnTo>
                    <a:pt x="1681" y="529"/>
                  </a:lnTo>
                  <a:lnTo>
                    <a:pt x="1633" y="384"/>
                  </a:lnTo>
                  <a:lnTo>
                    <a:pt x="1537" y="288"/>
                  </a:lnTo>
                  <a:lnTo>
                    <a:pt x="1393" y="192"/>
                  </a:lnTo>
                  <a:lnTo>
                    <a:pt x="1249" y="96"/>
                  </a:lnTo>
                  <a:lnTo>
                    <a:pt x="10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74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extrusionOk="0">
                  <a:moveTo>
                    <a:pt x="1154" y="1"/>
                  </a:move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154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74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fill="none" extrusionOk="0">
                  <a:moveTo>
                    <a:pt x="1154" y="1"/>
                  </a:moveTo>
                  <a:lnTo>
                    <a:pt x="1154" y="1"/>
                  </a:ln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346" y="49"/>
                  </a:lnTo>
                  <a:lnTo>
                    <a:pt x="11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74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extrusionOk="0">
                  <a:moveTo>
                    <a:pt x="1201" y="0"/>
                  </a:move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74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39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74"/>
            <p:cNvSpPr/>
            <p:nvPr/>
          </p:nvSpPr>
          <p:spPr>
            <a:xfrm>
              <a:off x="4908575" y="2635350"/>
              <a:ext cx="51650" cy="63675"/>
            </a:xfrm>
            <a:custGeom>
              <a:avLst/>
              <a:gdLst/>
              <a:ahLst/>
              <a:cxnLst/>
              <a:rect l="l" t="t" r="r" b="b"/>
              <a:pathLst>
                <a:path w="2066" h="2547" extrusionOk="0">
                  <a:moveTo>
                    <a:pt x="528" y="1"/>
                  </a:moveTo>
                  <a:lnTo>
                    <a:pt x="432" y="49"/>
                  </a:lnTo>
                  <a:lnTo>
                    <a:pt x="288" y="193"/>
                  </a:lnTo>
                  <a:lnTo>
                    <a:pt x="192" y="481"/>
                  </a:lnTo>
                  <a:lnTo>
                    <a:pt x="96" y="865"/>
                  </a:lnTo>
                  <a:lnTo>
                    <a:pt x="48" y="1249"/>
                  </a:lnTo>
                  <a:lnTo>
                    <a:pt x="0" y="1682"/>
                  </a:lnTo>
                  <a:lnTo>
                    <a:pt x="0" y="2018"/>
                  </a:lnTo>
                  <a:lnTo>
                    <a:pt x="96" y="2306"/>
                  </a:lnTo>
                  <a:lnTo>
                    <a:pt x="96" y="2402"/>
                  </a:lnTo>
                  <a:lnTo>
                    <a:pt x="192" y="2450"/>
                  </a:lnTo>
                  <a:lnTo>
                    <a:pt x="336" y="2498"/>
                  </a:lnTo>
                  <a:lnTo>
                    <a:pt x="576" y="2546"/>
                  </a:lnTo>
                  <a:lnTo>
                    <a:pt x="817" y="2546"/>
                  </a:lnTo>
                  <a:lnTo>
                    <a:pt x="1057" y="2498"/>
                  </a:lnTo>
                  <a:lnTo>
                    <a:pt x="1345" y="2450"/>
                  </a:lnTo>
                  <a:lnTo>
                    <a:pt x="1585" y="2354"/>
                  </a:lnTo>
                  <a:lnTo>
                    <a:pt x="1777" y="2210"/>
                  </a:lnTo>
                  <a:lnTo>
                    <a:pt x="1921" y="2018"/>
                  </a:lnTo>
                  <a:lnTo>
                    <a:pt x="2017" y="1778"/>
                  </a:lnTo>
                  <a:lnTo>
                    <a:pt x="2065" y="1538"/>
                  </a:lnTo>
                  <a:lnTo>
                    <a:pt x="2017" y="1346"/>
                  </a:lnTo>
                  <a:lnTo>
                    <a:pt x="1969" y="1153"/>
                  </a:lnTo>
                  <a:lnTo>
                    <a:pt x="1921" y="961"/>
                  </a:lnTo>
                  <a:lnTo>
                    <a:pt x="1825" y="769"/>
                  </a:lnTo>
                  <a:lnTo>
                    <a:pt x="1537" y="481"/>
                  </a:lnTo>
                  <a:lnTo>
                    <a:pt x="1201" y="241"/>
                  </a:lnTo>
                  <a:lnTo>
                    <a:pt x="913" y="49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74"/>
            <p:cNvSpPr/>
            <p:nvPr/>
          </p:nvSpPr>
          <p:spPr>
            <a:xfrm>
              <a:off x="4912175" y="2641350"/>
              <a:ext cx="15625" cy="51675"/>
            </a:xfrm>
            <a:custGeom>
              <a:avLst/>
              <a:gdLst/>
              <a:ahLst/>
              <a:cxnLst/>
              <a:rect l="l" t="t" r="r" b="b"/>
              <a:pathLst>
                <a:path w="625" h="2067" extrusionOk="0">
                  <a:moveTo>
                    <a:pt x="336" y="1"/>
                  </a:moveTo>
                  <a:lnTo>
                    <a:pt x="288" y="97"/>
                  </a:lnTo>
                  <a:lnTo>
                    <a:pt x="144" y="289"/>
                  </a:lnTo>
                  <a:lnTo>
                    <a:pt x="96" y="625"/>
                  </a:lnTo>
                  <a:lnTo>
                    <a:pt x="0" y="1009"/>
                  </a:lnTo>
                  <a:lnTo>
                    <a:pt x="0" y="1394"/>
                  </a:lnTo>
                  <a:lnTo>
                    <a:pt x="48" y="1730"/>
                  </a:lnTo>
                  <a:lnTo>
                    <a:pt x="96" y="1970"/>
                  </a:lnTo>
                  <a:lnTo>
                    <a:pt x="144" y="2066"/>
                  </a:lnTo>
                  <a:lnTo>
                    <a:pt x="288" y="2066"/>
                  </a:lnTo>
                  <a:lnTo>
                    <a:pt x="336" y="1970"/>
                  </a:lnTo>
                  <a:lnTo>
                    <a:pt x="480" y="1778"/>
                  </a:lnTo>
                  <a:lnTo>
                    <a:pt x="576" y="1442"/>
                  </a:lnTo>
                  <a:lnTo>
                    <a:pt x="624" y="1058"/>
                  </a:lnTo>
                  <a:lnTo>
                    <a:pt x="624" y="673"/>
                  </a:lnTo>
                  <a:lnTo>
                    <a:pt x="576" y="337"/>
                  </a:lnTo>
                  <a:lnTo>
                    <a:pt x="528" y="97"/>
                  </a:lnTo>
                  <a:lnTo>
                    <a:pt x="480" y="49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4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6" name="Google Shape;4616;p76"/>
          <p:cNvSpPr/>
          <p:nvPr/>
        </p:nvSpPr>
        <p:spPr>
          <a:xfrm>
            <a:off x="6448380" y="2232107"/>
            <a:ext cx="2315562" cy="2277635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8" name="Google Shape;4618;p76"/>
          <p:cNvSpPr txBox="1">
            <a:spLocks noGrp="1"/>
          </p:cNvSpPr>
          <p:nvPr>
            <p:ph type="body" idx="1"/>
          </p:nvPr>
        </p:nvSpPr>
        <p:spPr>
          <a:xfrm>
            <a:off x="220921" y="944011"/>
            <a:ext cx="4413900" cy="33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переусердствуйте! Не употребляйте слишком много длинных фраз, предъявляя ему сразу большое количество заведомо незнакомых слов.</a:t>
            </a:r>
            <a:endParaRPr lang="ru-RU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970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Принимайте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 поддерживайте желание ребенка вступить с Вами в контакт. Если ребенок вообще не говорит – вовлекайте его в любые формы диалога, одобряя любой ответ </a:t>
            </a:r>
            <a:endParaRPr sz="1600" dirty="0">
              <a:solidFill>
                <a:schemeClr val="tx1"/>
              </a:solidFill>
            </a:endParaRPr>
          </a:p>
        </p:txBody>
      </p:sp>
      <p:grpSp>
        <p:nvGrpSpPr>
          <p:cNvPr id="4619" name="Google Shape;4619;p76"/>
          <p:cNvGrpSpPr/>
          <p:nvPr/>
        </p:nvGrpSpPr>
        <p:grpSpPr>
          <a:xfrm>
            <a:off x="5477456" y="934014"/>
            <a:ext cx="3042190" cy="3498572"/>
            <a:chOff x="6352925" y="3496200"/>
            <a:chExt cx="1008550" cy="1159850"/>
          </a:xfrm>
        </p:grpSpPr>
        <p:sp>
          <p:nvSpPr>
            <p:cNvPr id="4620" name="Google Shape;4620;p76"/>
            <p:cNvSpPr/>
            <p:nvPr/>
          </p:nvSpPr>
          <p:spPr>
            <a:xfrm>
              <a:off x="6944825" y="3872000"/>
              <a:ext cx="416650" cy="290575"/>
            </a:xfrm>
            <a:custGeom>
              <a:avLst/>
              <a:gdLst/>
              <a:ahLst/>
              <a:cxnLst/>
              <a:rect l="l" t="t" r="r" b="b"/>
              <a:pathLst>
                <a:path w="16666" h="11623" extrusionOk="0">
                  <a:moveTo>
                    <a:pt x="4995" y="1"/>
                  </a:moveTo>
                  <a:lnTo>
                    <a:pt x="1" y="4947"/>
                  </a:lnTo>
                  <a:lnTo>
                    <a:pt x="97" y="5332"/>
                  </a:lnTo>
                  <a:lnTo>
                    <a:pt x="193" y="5716"/>
                  </a:lnTo>
                  <a:lnTo>
                    <a:pt x="385" y="6196"/>
                  </a:lnTo>
                  <a:lnTo>
                    <a:pt x="577" y="6676"/>
                  </a:lnTo>
                  <a:lnTo>
                    <a:pt x="865" y="7157"/>
                  </a:lnTo>
                  <a:lnTo>
                    <a:pt x="1057" y="7397"/>
                  </a:lnTo>
                  <a:lnTo>
                    <a:pt x="1249" y="7589"/>
                  </a:lnTo>
                  <a:lnTo>
                    <a:pt x="1442" y="7781"/>
                  </a:lnTo>
                  <a:lnTo>
                    <a:pt x="1682" y="7925"/>
                  </a:lnTo>
                  <a:lnTo>
                    <a:pt x="1970" y="8069"/>
                  </a:lnTo>
                  <a:lnTo>
                    <a:pt x="2258" y="8165"/>
                  </a:lnTo>
                  <a:lnTo>
                    <a:pt x="2882" y="8261"/>
                  </a:lnTo>
                  <a:lnTo>
                    <a:pt x="3555" y="8309"/>
                  </a:lnTo>
                  <a:lnTo>
                    <a:pt x="4227" y="8309"/>
                  </a:lnTo>
                  <a:lnTo>
                    <a:pt x="5284" y="8213"/>
                  </a:lnTo>
                  <a:lnTo>
                    <a:pt x="5764" y="8117"/>
                  </a:lnTo>
                  <a:lnTo>
                    <a:pt x="5812" y="8501"/>
                  </a:lnTo>
                  <a:lnTo>
                    <a:pt x="5908" y="8885"/>
                  </a:lnTo>
                  <a:lnTo>
                    <a:pt x="6052" y="9366"/>
                  </a:lnTo>
                  <a:lnTo>
                    <a:pt x="6292" y="9846"/>
                  </a:lnTo>
                  <a:lnTo>
                    <a:pt x="6580" y="10278"/>
                  </a:lnTo>
                  <a:lnTo>
                    <a:pt x="6724" y="10518"/>
                  </a:lnTo>
                  <a:lnTo>
                    <a:pt x="6916" y="10710"/>
                  </a:lnTo>
                  <a:lnTo>
                    <a:pt x="7157" y="10854"/>
                  </a:lnTo>
                  <a:lnTo>
                    <a:pt x="7397" y="10951"/>
                  </a:lnTo>
                  <a:lnTo>
                    <a:pt x="7637" y="11047"/>
                  </a:lnTo>
                  <a:lnTo>
                    <a:pt x="7877" y="11095"/>
                  </a:lnTo>
                  <a:lnTo>
                    <a:pt x="8309" y="11095"/>
                  </a:lnTo>
                  <a:lnTo>
                    <a:pt x="8741" y="10999"/>
                  </a:lnTo>
                  <a:lnTo>
                    <a:pt x="9078" y="10903"/>
                  </a:lnTo>
                  <a:lnTo>
                    <a:pt x="9366" y="10758"/>
                  </a:lnTo>
                  <a:lnTo>
                    <a:pt x="9558" y="10614"/>
                  </a:lnTo>
                  <a:lnTo>
                    <a:pt x="9750" y="10422"/>
                  </a:lnTo>
                  <a:lnTo>
                    <a:pt x="9798" y="10614"/>
                  </a:lnTo>
                  <a:lnTo>
                    <a:pt x="9942" y="10806"/>
                  </a:lnTo>
                  <a:lnTo>
                    <a:pt x="10086" y="11047"/>
                  </a:lnTo>
                  <a:lnTo>
                    <a:pt x="10326" y="11239"/>
                  </a:lnTo>
                  <a:lnTo>
                    <a:pt x="10614" y="11431"/>
                  </a:lnTo>
                  <a:lnTo>
                    <a:pt x="10951" y="11575"/>
                  </a:lnTo>
                  <a:lnTo>
                    <a:pt x="11431" y="11623"/>
                  </a:lnTo>
                  <a:lnTo>
                    <a:pt x="11623" y="11623"/>
                  </a:lnTo>
                  <a:lnTo>
                    <a:pt x="11863" y="11575"/>
                  </a:lnTo>
                  <a:lnTo>
                    <a:pt x="12247" y="11383"/>
                  </a:lnTo>
                  <a:lnTo>
                    <a:pt x="12583" y="11143"/>
                  </a:lnTo>
                  <a:lnTo>
                    <a:pt x="12872" y="10903"/>
                  </a:lnTo>
                  <a:lnTo>
                    <a:pt x="13064" y="10614"/>
                  </a:lnTo>
                  <a:lnTo>
                    <a:pt x="13208" y="10374"/>
                  </a:lnTo>
                  <a:lnTo>
                    <a:pt x="13352" y="10134"/>
                  </a:lnTo>
                  <a:lnTo>
                    <a:pt x="13928" y="10182"/>
                  </a:lnTo>
                  <a:lnTo>
                    <a:pt x="14504" y="10182"/>
                  </a:lnTo>
                  <a:lnTo>
                    <a:pt x="15033" y="10134"/>
                  </a:lnTo>
                  <a:lnTo>
                    <a:pt x="15561" y="10038"/>
                  </a:lnTo>
                  <a:lnTo>
                    <a:pt x="16377" y="9846"/>
                  </a:lnTo>
                  <a:lnTo>
                    <a:pt x="16666" y="9750"/>
                  </a:lnTo>
                  <a:lnTo>
                    <a:pt x="16233" y="8693"/>
                  </a:lnTo>
                  <a:lnTo>
                    <a:pt x="14649" y="9318"/>
                  </a:lnTo>
                  <a:lnTo>
                    <a:pt x="16089" y="8357"/>
                  </a:lnTo>
                  <a:lnTo>
                    <a:pt x="15945" y="7973"/>
                  </a:lnTo>
                  <a:lnTo>
                    <a:pt x="14408" y="9126"/>
                  </a:lnTo>
                  <a:lnTo>
                    <a:pt x="14408" y="9126"/>
                  </a:lnTo>
                  <a:lnTo>
                    <a:pt x="15609" y="7733"/>
                  </a:lnTo>
                  <a:lnTo>
                    <a:pt x="14408" y="6868"/>
                  </a:lnTo>
                  <a:lnTo>
                    <a:pt x="14168" y="7109"/>
                  </a:lnTo>
                  <a:lnTo>
                    <a:pt x="13928" y="7541"/>
                  </a:lnTo>
                  <a:lnTo>
                    <a:pt x="13688" y="7973"/>
                  </a:lnTo>
                  <a:lnTo>
                    <a:pt x="13448" y="8453"/>
                  </a:lnTo>
                  <a:lnTo>
                    <a:pt x="13160" y="9318"/>
                  </a:lnTo>
                  <a:lnTo>
                    <a:pt x="13016" y="9654"/>
                  </a:lnTo>
                  <a:lnTo>
                    <a:pt x="12872" y="9510"/>
                  </a:lnTo>
                  <a:lnTo>
                    <a:pt x="12535" y="9126"/>
                  </a:lnTo>
                  <a:lnTo>
                    <a:pt x="12295" y="8933"/>
                  </a:lnTo>
                  <a:lnTo>
                    <a:pt x="12007" y="8789"/>
                  </a:lnTo>
                  <a:lnTo>
                    <a:pt x="11719" y="8645"/>
                  </a:lnTo>
                  <a:lnTo>
                    <a:pt x="11431" y="8597"/>
                  </a:lnTo>
                  <a:lnTo>
                    <a:pt x="11143" y="8597"/>
                  </a:lnTo>
                  <a:lnTo>
                    <a:pt x="10807" y="8741"/>
                  </a:lnTo>
                  <a:lnTo>
                    <a:pt x="10518" y="8885"/>
                  </a:lnTo>
                  <a:lnTo>
                    <a:pt x="10230" y="9078"/>
                  </a:lnTo>
                  <a:lnTo>
                    <a:pt x="9798" y="9462"/>
                  </a:lnTo>
                  <a:lnTo>
                    <a:pt x="9606" y="9654"/>
                  </a:lnTo>
                  <a:lnTo>
                    <a:pt x="9654" y="9318"/>
                  </a:lnTo>
                  <a:lnTo>
                    <a:pt x="9702" y="9030"/>
                  </a:lnTo>
                  <a:lnTo>
                    <a:pt x="9702" y="8645"/>
                  </a:lnTo>
                  <a:lnTo>
                    <a:pt x="9654" y="8213"/>
                  </a:lnTo>
                  <a:lnTo>
                    <a:pt x="9510" y="7781"/>
                  </a:lnTo>
                  <a:lnTo>
                    <a:pt x="9318" y="7397"/>
                  </a:lnTo>
                  <a:lnTo>
                    <a:pt x="9174" y="7205"/>
                  </a:lnTo>
                  <a:lnTo>
                    <a:pt x="9030" y="7060"/>
                  </a:lnTo>
                  <a:lnTo>
                    <a:pt x="8837" y="6916"/>
                  </a:lnTo>
                  <a:lnTo>
                    <a:pt x="8645" y="6820"/>
                  </a:lnTo>
                  <a:lnTo>
                    <a:pt x="8261" y="6676"/>
                  </a:lnTo>
                  <a:lnTo>
                    <a:pt x="7877" y="6628"/>
                  </a:lnTo>
                  <a:lnTo>
                    <a:pt x="7493" y="6676"/>
                  </a:lnTo>
                  <a:lnTo>
                    <a:pt x="7157" y="6724"/>
                  </a:lnTo>
                  <a:lnTo>
                    <a:pt x="6916" y="6772"/>
                  </a:lnTo>
                  <a:lnTo>
                    <a:pt x="6676" y="6868"/>
                  </a:lnTo>
                  <a:lnTo>
                    <a:pt x="6676" y="6868"/>
                  </a:lnTo>
                  <a:lnTo>
                    <a:pt x="6964" y="6580"/>
                  </a:lnTo>
                  <a:lnTo>
                    <a:pt x="7253" y="6244"/>
                  </a:lnTo>
                  <a:lnTo>
                    <a:pt x="7541" y="5764"/>
                  </a:lnTo>
                  <a:lnTo>
                    <a:pt x="7829" y="5236"/>
                  </a:lnTo>
                  <a:lnTo>
                    <a:pt x="7973" y="4947"/>
                  </a:lnTo>
                  <a:lnTo>
                    <a:pt x="8069" y="4611"/>
                  </a:lnTo>
                  <a:lnTo>
                    <a:pt x="8117" y="4275"/>
                  </a:lnTo>
                  <a:lnTo>
                    <a:pt x="8165" y="3939"/>
                  </a:lnTo>
                  <a:lnTo>
                    <a:pt x="8117" y="3555"/>
                  </a:lnTo>
                  <a:lnTo>
                    <a:pt x="8069" y="3170"/>
                  </a:lnTo>
                  <a:lnTo>
                    <a:pt x="7973" y="2834"/>
                  </a:lnTo>
                  <a:lnTo>
                    <a:pt x="7781" y="2450"/>
                  </a:lnTo>
                  <a:lnTo>
                    <a:pt x="7589" y="2162"/>
                  </a:lnTo>
                  <a:lnTo>
                    <a:pt x="7397" y="1826"/>
                  </a:lnTo>
                  <a:lnTo>
                    <a:pt x="6868" y="1297"/>
                  </a:lnTo>
                  <a:lnTo>
                    <a:pt x="6340" y="817"/>
                  </a:lnTo>
                  <a:lnTo>
                    <a:pt x="5860" y="481"/>
                  </a:lnTo>
                  <a:lnTo>
                    <a:pt x="5428" y="241"/>
                  </a:lnTo>
                  <a:lnTo>
                    <a:pt x="49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76"/>
            <p:cNvSpPr/>
            <p:nvPr/>
          </p:nvSpPr>
          <p:spPr>
            <a:xfrm>
              <a:off x="6944825" y="3872000"/>
              <a:ext cx="416650" cy="290575"/>
            </a:xfrm>
            <a:custGeom>
              <a:avLst/>
              <a:gdLst/>
              <a:ahLst/>
              <a:cxnLst/>
              <a:rect l="l" t="t" r="r" b="b"/>
              <a:pathLst>
                <a:path w="16666" h="11623" fill="none" extrusionOk="0">
                  <a:moveTo>
                    <a:pt x="4995" y="1"/>
                  </a:moveTo>
                  <a:lnTo>
                    <a:pt x="4995" y="1"/>
                  </a:lnTo>
                  <a:lnTo>
                    <a:pt x="5428" y="241"/>
                  </a:lnTo>
                  <a:lnTo>
                    <a:pt x="5860" y="481"/>
                  </a:lnTo>
                  <a:lnTo>
                    <a:pt x="6340" y="817"/>
                  </a:lnTo>
                  <a:lnTo>
                    <a:pt x="6868" y="1297"/>
                  </a:lnTo>
                  <a:lnTo>
                    <a:pt x="7397" y="1826"/>
                  </a:lnTo>
                  <a:lnTo>
                    <a:pt x="7589" y="2162"/>
                  </a:lnTo>
                  <a:lnTo>
                    <a:pt x="7781" y="2450"/>
                  </a:lnTo>
                  <a:lnTo>
                    <a:pt x="7973" y="2834"/>
                  </a:lnTo>
                  <a:lnTo>
                    <a:pt x="8069" y="3170"/>
                  </a:lnTo>
                  <a:lnTo>
                    <a:pt x="8069" y="3170"/>
                  </a:lnTo>
                  <a:lnTo>
                    <a:pt x="8117" y="3555"/>
                  </a:lnTo>
                  <a:lnTo>
                    <a:pt x="8165" y="3939"/>
                  </a:lnTo>
                  <a:lnTo>
                    <a:pt x="8117" y="4275"/>
                  </a:lnTo>
                  <a:lnTo>
                    <a:pt x="8069" y="4611"/>
                  </a:lnTo>
                  <a:lnTo>
                    <a:pt x="7973" y="4947"/>
                  </a:lnTo>
                  <a:lnTo>
                    <a:pt x="7829" y="5236"/>
                  </a:lnTo>
                  <a:lnTo>
                    <a:pt x="7541" y="5764"/>
                  </a:lnTo>
                  <a:lnTo>
                    <a:pt x="7253" y="6244"/>
                  </a:lnTo>
                  <a:lnTo>
                    <a:pt x="6964" y="6580"/>
                  </a:lnTo>
                  <a:lnTo>
                    <a:pt x="6676" y="6868"/>
                  </a:lnTo>
                  <a:lnTo>
                    <a:pt x="6676" y="6868"/>
                  </a:lnTo>
                  <a:lnTo>
                    <a:pt x="6916" y="6772"/>
                  </a:lnTo>
                  <a:lnTo>
                    <a:pt x="7157" y="6724"/>
                  </a:lnTo>
                  <a:lnTo>
                    <a:pt x="7493" y="6676"/>
                  </a:lnTo>
                  <a:lnTo>
                    <a:pt x="7877" y="6628"/>
                  </a:lnTo>
                  <a:lnTo>
                    <a:pt x="8261" y="6676"/>
                  </a:lnTo>
                  <a:lnTo>
                    <a:pt x="8645" y="6820"/>
                  </a:lnTo>
                  <a:lnTo>
                    <a:pt x="8837" y="6916"/>
                  </a:lnTo>
                  <a:lnTo>
                    <a:pt x="9030" y="7060"/>
                  </a:lnTo>
                  <a:lnTo>
                    <a:pt x="9030" y="7060"/>
                  </a:lnTo>
                  <a:lnTo>
                    <a:pt x="9174" y="7205"/>
                  </a:lnTo>
                  <a:lnTo>
                    <a:pt x="9318" y="7397"/>
                  </a:lnTo>
                  <a:lnTo>
                    <a:pt x="9510" y="7781"/>
                  </a:lnTo>
                  <a:lnTo>
                    <a:pt x="9654" y="8213"/>
                  </a:lnTo>
                  <a:lnTo>
                    <a:pt x="9702" y="8645"/>
                  </a:lnTo>
                  <a:lnTo>
                    <a:pt x="9702" y="9030"/>
                  </a:lnTo>
                  <a:lnTo>
                    <a:pt x="9654" y="9318"/>
                  </a:lnTo>
                  <a:lnTo>
                    <a:pt x="9606" y="9654"/>
                  </a:lnTo>
                  <a:lnTo>
                    <a:pt x="9606" y="9654"/>
                  </a:lnTo>
                  <a:lnTo>
                    <a:pt x="9798" y="9462"/>
                  </a:lnTo>
                  <a:lnTo>
                    <a:pt x="10230" y="9078"/>
                  </a:lnTo>
                  <a:lnTo>
                    <a:pt x="10518" y="8885"/>
                  </a:lnTo>
                  <a:lnTo>
                    <a:pt x="10807" y="8741"/>
                  </a:lnTo>
                  <a:lnTo>
                    <a:pt x="11143" y="8597"/>
                  </a:lnTo>
                  <a:lnTo>
                    <a:pt x="11431" y="8597"/>
                  </a:lnTo>
                  <a:lnTo>
                    <a:pt x="11431" y="8597"/>
                  </a:lnTo>
                  <a:lnTo>
                    <a:pt x="11719" y="8645"/>
                  </a:lnTo>
                  <a:lnTo>
                    <a:pt x="12007" y="8789"/>
                  </a:lnTo>
                  <a:lnTo>
                    <a:pt x="12295" y="8933"/>
                  </a:lnTo>
                  <a:lnTo>
                    <a:pt x="12535" y="9126"/>
                  </a:lnTo>
                  <a:lnTo>
                    <a:pt x="12872" y="9510"/>
                  </a:lnTo>
                  <a:lnTo>
                    <a:pt x="13016" y="9654"/>
                  </a:lnTo>
                  <a:lnTo>
                    <a:pt x="13016" y="9654"/>
                  </a:lnTo>
                  <a:lnTo>
                    <a:pt x="13160" y="9318"/>
                  </a:lnTo>
                  <a:lnTo>
                    <a:pt x="13448" y="8453"/>
                  </a:lnTo>
                  <a:lnTo>
                    <a:pt x="13688" y="7973"/>
                  </a:lnTo>
                  <a:lnTo>
                    <a:pt x="13928" y="7541"/>
                  </a:lnTo>
                  <a:lnTo>
                    <a:pt x="14168" y="7109"/>
                  </a:lnTo>
                  <a:lnTo>
                    <a:pt x="14408" y="6868"/>
                  </a:lnTo>
                  <a:lnTo>
                    <a:pt x="15609" y="7733"/>
                  </a:lnTo>
                  <a:lnTo>
                    <a:pt x="14408" y="9126"/>
                  </a:lnTo>
                  <a:lnTo>
                    <a:pt x="15945" y="7973"/>
                  </a:lnTo>
                  <a:lnTo>
                    <a:pt x="16089" y="8357"/>
                  </a:lnTo>
                  <a:lnTo>
                    <a:pt x="14649" y="9318"/>
                  </a:lnTo>
                  <a:lnTo>
                    <a:pt x="16233" y="8693"/>
                  </a:lnTo>
                  <a:lnTo>
                    <a:pt x="16666" y="9750"/>
                  </a:lnTo>
                  <a:lnTo>
                    <a:pt x="16666" y="9750"/>
                  </a:lnTo>
                  <a:lnTo>
                    <a:pt x="16377" y="9846"/>
                  </a:lnTo>
                  <a:lnTo>
                    <a:pt x="15561" y="10038"/>
                  </a:lnTo>
                  <a:lnTo>
                    <a:pt x="15033" y="10134"/>
                  </a:lnTo>
                  <a:lnTo>
                    <a:pt x="14504" y="10182"/>
                  </a:lnTo>
                  <a:lnTo>
                    <a:pt x="13928" y="10182"/>
                  </a:lnTo>
                  <a:lnTo>
                    <a:pt x="13352" y="10134"/>
                  </a:lnTo>
                  <a:lnTo>
                    <a:pt x="13352" y="10134"/>
                  </a:lnTo>
                  <a:lnTo>
                    <a:pt x="13208" y="10374"/>
                  </a:lnTo>
                  <a:lnTo>
                    <a:pt x="13064" y="10614"/>
                  </a:lnTo>
                  <a:lnTo>
                    <a:pt x="12872" y="10903"/>
                  </a:lnTo>
                  <a:lnTo>
                    <a:pt x="12583" y="11143"/>
                  </a:lnTo>
                  <a:lnTo>
                    <a:pt x="12247" y="11383"/>
                  </a:lnTo>
                  <a:lnTo>
                    <a:pt x="11863" y="11575"/>
                  </a:lnTo>
                  <a:lnTo>
                    <a:pt x="11623" y="11623"/>
                  </a:lnTo>
                  <a:lnTo>
                    <a:pt x="11431" y="11623"/>
                  </a:lnTo>
                  <a:lnTo>
                    <a:pt x="11431" y="11623"/>
                  </a:lnTo>
                  <a:lnTo>
                    <a:pt x="10951" y="11575"/>
                  </a:lnTo>
                  <a:lnTo>
                    <a:pt x="10614" y="11431"/>
                  </a:lnTo>
                  <a:lnTo>
                    <a:pt x="10326" y="11239"/>
                  </a:lnTo>
                  <a:lnTo>
                    <a:pt x="10086" y="11047"/>
                  </a:lnTo>
                  <a:lnTo>
                    <a:pt x="9942" y="10806"/>
                  </a:lnTo>
                  <a:lnTo>
                    <a:pt x="9798" y="10614"/>
                  </a:lnTo>
                  <a:lnTo>
                    <a:pt x="9750" y="10422"/>
                  </a:lnTo>
                  <a:lnTo>
                    <a:pt x="9750" y="10422"/>
                  </a:lnTo>
                  <a:lnTo>
                    <a:pt x="9558" y="10614"/>
                  </a:lnTo>
                  <a:lnTo>
                    <a:pt x="9366" y="10758"/>
                  </a:lnTo>
                  <a:lnTo>
                    <a:pt x="9078" y="10903"/>
                  </a:lnTo>
                  <a:lnTo>
                    <a:pt x="8741" y="10999"/>
                  </a:lnTo>
                  <a:lnTo>
                    <a:pt x="8309" y="11095"/>
                  </a:lnTo>
                  <a:lnTo>
                    <a:pt x="7877" y="11095"/>
                  </a:lnTo>
                  <a:lnTo>
                    <a:pt x="7637" y="11047"/>
                  </a:lnTo>
                  <a:lnTo>
                    <a:pt x="7397" y="10951"/>
                  </a:lnTo>
                  <a:lnTo>
                    <a:pt x="7397" y="10951"/>
                  </a:lnTo>
                  <a:lnTo>
                    <a:pt x="7157" y="10854"/>
                  </a:lnTo>
                  <a:lnTo>
                    <a:pt x="6916" y="10710"/>
                  </a:lnTo>
                  <a:lnTo>
                    <a:pt x="6724" y="10518"/>
                  </a:lnTo>
                  <a:lnTo>
                    <a:pt x="6580" y="10278"/>
                  </a:lnTo>
                  <a:lnTo>
                    <a:pt x="6292" y="9846"/>
                  </a:lnTo>
                  <a:lnTo>
                    <a:pt x="6052" y="9366"/>
                  </a:lnTo>
                  <a:lnTo>
                    <a:pt x="5908" y="8885"/>
                  </a:lnTo>
                  <a:lnTo>
                    <a:pt x="5812" y="8501"/>
                  </a:lnTo>
                  <a:lnTo>
                    <a:pt x="5764" y="8117"/>
                  </a:lnTo>
                  <a:lnTo>
                    <a:pt x="5764" y="8117"/>
                  </a:lnTo>
                  <a:lnTo>
                    <a:pt x="5284" y="8213"/>
                  </a:lnTo>
                  <a:lnTo>
                    <a:pt x="4227" y="8309"/>
                  </a:lnTo>
                  <a:lnTo>
                    <a:pt x="3555" y="8309"/>
                  </a:lnTo>
                  <a:lnTo>
                    <a:pt x="2882" y="8261"/>
                  </a:lnTo>
                  <a:lnTo>
                    <a:pt x="2258" y="8165"/>
                  </a:lnTo>
                  <a:lnTo>
                    <a:pt x="1970" y="8069"/>
                  </a:lnTo>
                  <a:lnTo>
                    <a:pt x="1682" y="7925"/>
                  </a:lnTo>
                  <a:lnTo>
                    <a:pt x="1682" y="7925"/>
                  </a:lnTo>
                  <a:lnTo>
                    <a:pt x="1442" y="7781"/>
                  </a:lnTo>
                  <a:lnTo>
                    <a:pt x="1249" y="7589"/>
                  </a:lnTo>
                  <a:lnTo>
                    <a:pt x="1057" y="7397"/>
                  </a:lnTo>
                  <a:lnTo>
                    <a:pt x="865" y="7157"/>
                  </a:lnTo>
                  <a:lnTo>
                    <a:pt x="577" y="6676"/>
                  </a:lnTo>
                  <a:lnTo>
                    <a:pt x="385" y="6196"/>
                  </a:lnTo>
                  <a:lnTo>
                    <a:pt x="193" y="5716"/>
                  </a:lnTo>
                  <a:lnTo>
                    <a:pt x="97" y="5332"/>
                  </a:lnTo>
                  <a:lnTo>
                    <a:pt x="1" y="4947"/>
                  </a:lnTo>
                  <a:lnTo>
                    <a:pt x="49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76"/>
            <p:cNvSpPr/>
            <p:nvPr/>
          </p:nvSpPr>
          <p:spPr>
            <a:xfrm>
              <a:off x="7263000" y="4100125"/>
              <a:ext cx="24025" cy="36050"/>
            </a:xfrm>
            <a:custGeom>
              <a:avLst/>
              <a:gdLst/>
              <a:ahLst/>
              <a:cxnLst/>
              <a:rect l="l" t="t" r="r" b="b"/>
              <a:pathLst>
                <a:path w="961" h="1442" extrusionOk="0">
                  <a:moveTo>
                    <a:pt x="433" y="1"/>
                  </a:moveTo>
                  <a:lnTo>
                    <a:pt x="1" y="337"/>
                  </a:lnTo>
                  <a:lnTo>
                    <a:pt x="433" y="1441"/>
                  </a:lnTo>
                  <a:lnTo>
                    <a:pt x="961" y="1153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76"/>
            <p:cNvSpPr/>
            <p:nvPr/>
          </p:nvSpPr>
          <p:spPr>
            <a:xfrm>
              <a:off x="6352925" y="3837200"/>
              <a:ext cx="417850" cy="255750"/>
            </a:xfrm>
            <a:custGeom>
              <a:avLst/>
              <a:gdLst/>
              <a:ahLst/>
              <a:cxnLst/>
              <a:rect l="l" t="t" r="r" b="b"/>
              <a:pathLst>
                <a:path w="16714" h="10230" extrusionOk="0">
                  <a:moveTo>
                    <a:pt x="12679" y="0"/>
                  </a:moveTo>
                  <a:lnTo>
                    <a:pt x="12247" y="144"/>
                  </a:lnTo>
                  <a:lnTo>
                    <a:pt x="11815" y="336"/>
                  </a:lnTo>
                  <a:lnTo>
                    <a:pt x="11286" y="624"/>
                  </a:lnTo>
                  <a:lnTo>
                    <a:pt x="10662" y="961"/>
                  </a:lnTo>
                  <a:lnTo>
                    <a:pt x="10134" y="1393"/>
                  </a:lnTo>
                  <a:lnTo>
                    <a:pt x="9846" y="1681"/>
                  </a:lnTo>
                  <a:lnTo>
                    <a:pt x="9653" y="1969"/>
                  </a:lnTo>
                  <a:lnTo>
                    <a:pt x="9413" y="2257"/>
                  </a:lnTo>
                  <a:lnTo>
                    <a:pt x="9269" y="2593"/>
                  </a:lnTo>
                  <a:lnTo>
                    <a:pt x="9125" y="2930"/>
                  </a:lnTo>
                  <a:lnTo>
                    <a:pt x="9077" y="3314"/>
                  </a:lnTo>
                  <a:lnTo>
                    <a:pt x="9029" y="3650"/>
                  </a:lnTo>
                  <a:lnTo>
                    <a:pt x="9077" y="3986"/>
                  </a:lnTo>
                  <a:lnTo>
                    <a:pt x="9125" y="4274"/>
                  </a:lnTo>
                  <a:lnTo>
                    <a:pt x="9173" y="4610"/>
                  </a:lnTo>
                  <a:lnTo>
                    <a:pt x="9365" y="5187"/>
                  </a:lnTo>
                  <a:lnTo>
                    <a:pt x="9605" y="5667"/>
                  </a:lnTo>
                  <a:lnTo>
                    <a:pt x="9798" y="6003"/>
                  </a:lnTo>
                  <a:lnTo>
                    <a:pt x="10038" y="6339"/>
                  </a:lnTo>
                  <a:lnTo>
                    <a:pt x="9846" y="6243"/>
                  </a:lnTo>
                  <a:lnTo>
                    <a:pt x="9605" y="6147"/>
                  </a:lnTo>
                  <a:lnTo>
                    <a:pt x="9269" y="6051"/>
                  </a:lnTo>
                  <a:lnTo>
                    <a:pt x="8933" y="5955"/>
                  </a:lnTo>
                  <a:lnTo>
                    <a:pt x="8549" y="5955"/>
                  </a:lnTo>
                  <a:lnTo>
                    <a:pt x="8165" y="6003"/>
                  </a:lnTo>
                  <a:lnTo>
                    <a:pt x="7973" y="6051"/>
                  </a:lnTo>
                  <a:lnTo>
                    <a:pt x="7732" y="6147"/>
                  </a:lnTo>
                  <a:lnTo>
                    <a:pt x="7588" y="6291"/>
                  </a:lnTo>
                  <a:lnTo>
                    <a:pt x="7396" y="6435"/>
                  </a:lnTo>
                  <a:lnTo>
                    <a:pt x="7156" y="6820"/>
                  </a:lnTo>
                  <a:lnTo>
                    <a:pt x="6964" y="7204"/>
                  </a:lnTo>
                  <a:lnTo>
                    <a:pt x="6868" y="7588"/>
                  </a:lnTo>
                  <a:lnTo>
                    <a:pt x="6820" y="7972"/>
                  </a:lnTo>
                  <a:lnTo>
                    <a:pt x="6772" y="8260"/>
                  </a:lnTo>
                  <a:lnTo>
                    <a:pt x="6772" y="8549"/>
                  </a:lnTo>
                  <a:lnTo>
                    <a:pt x="6676" y="8356"/>
                  </a:lnTo>
                  <a:lnTo>
                    <a:pt x="6292" y="7924"/>
                  </a:lnTo>
                  <a:lnTo>
                    <a:pt x="6052" y="7684"/>
                  </a:lnTo>
                  <a:lnTo>
                    <a:pt x="5763" y="7492"/>
                  </a:lnTo>
                  <a:lnTo>
                    <a:pt x="5475" y="7348"/>
                  </a:lnTo>
                  <a:lnTo>
                    <a:pt x="5187" y="7300"/>
                  </a:lnTo>
                  <a:lnTo>
                    <a:pt x="4899" y="7300"/>
                  </a:lnTo>
                  <a:lnTo>
                    <a:pt x="4611" y="7396"/>
                  </a:lnTo>
                  <a:lnTo>
                    <a:pt x="4323" y="7492"/>
                  </a:lnTo>
                  <a:lnTo>
                    <a:pt x="4083" y="7636"/>
                  </a:lnTo>
                  <a:lnTo>
                    <a:pt x="3698" y="7924"/>
                  </a:lnTo>
                  <a:lnTo>
                    <a:pt x="3506" y="8068"/>
                  </a:lnTo>
                  <a:lnTo>
                    <a:pt x="3458" y="7684"/>
                  </a:lnTo>
                  <a:lnTo>
                    <a:pt x="3266" y="6868"/>
                  </a:lnTo>
                  <a:lnTo>
                    <a:pt x="3122" y="6339"/>
                  </a:lnTo>
                  <a:lnTo>
                    <a:pt x="2978" y="5859"/>
                  </a:lnTo>
                  <a:lnTo>
                    <a:pt x="2786" y="5475"/>
                  </a:lnTo>
                  <a:lnTo>
                    <a:pt x="2594" y="5139"/>
                  </a:lnTo>
                  <a:lnTo>
                    <a:pt x="1297" y="5811"/>
                  </a:lnTo>
                  <a:lnTo>
                    <a:pt x="2258" y="7348"/>
                  </a:lnTo>
                  <a:lnTo>
                    <a:pt x="961" y="6003"/>
                  </a:lnTo>
                  <a:lnTo>
                    <a:pt x="769" y="6339"/>
                  </a:lnTo>
                  <a:lnTo>
                    <a:pt x="1969" y="7492"/>
                  </a:lnTo>
                  <a:lnTo>
                    <a:pt x="1969" y="7492"/>
                  </a:lnTo>
                  <a:lnTo>
                    <a:pt x="577" y="6676"/>
                  </a:lnTo>
                  <a:lnTo>
                    <a:pt x="0" y="7588"/>
                  </a:lnTo>
                  <a:lnTo>
                    <a:pt x="289" y="7732"/>
                  </a:lnTo>
                  <a:lnTo>
                    <a:pt x="1009" y="8020"/>
                  </a:lnTo>
                  <a:lnTo>
                    <a:pt x="1489" y="8212"/>
                  </a:lnTo>
                  <a:lnTo>
                    <a:pt x="2017" y="8308"/>
                  </a:lnTo>
                  <a:lnTo>
                    <a:pt x="2594" y="8452"/>
                  </a:lnTo>
                  <a:lnTo>
                    <a:pt x="3170" y="8452"/>
                  </a:lnTo>
                  <a:lnTo>
                    <a:pt x="3218" y="8693"/>
                  </a:lnTo>
                  <a:lnTo>
                    <a:pt x="3314" y="8981"/>
                  </a:lnTo>
                  <a:lnTo>
                    <a:pt x="3506" y="9269"/>
                  </a:lnTo>
                  <a:lnTo>
                    <a:pt x="3698" y="9557"/>
                  </a:lnTo>
                  <a:lnTo>
                    <a:pt x="3986" y="9845"/>
                  </a:lnTo>
                  <a:lnTo>
                    <a:pt x="4323" y="10085"/>
                  </a:lnTo>
                  <a:lnTo>
                    <a:pt x="4515" y="10181"/>
                  </a:lnTo>
                  <a:lnTo>
                    <a:pt x="4755" y="10229"/>
                  </a:lnTo>
                  <a:lnTo>
                    <a:pt x="5187" y="10229"/>
                  </a:lnTo>
                  <a:lnTo>
                    <a:pt x="5571" y="10133"/>
                  </a:lnTo>
                  <a:lnTo>
                    <a:pt x="5859" y="10037"/>
                  </a:lnTo>
                  <a:lnTo>
                    <a:pt x="6148" y="9845"/>
                  </a:lnTo>
                  <a:lnTo>
                    <a:pt x="6340" y="9653"/>
                  </a:lnTo>
                  <a:lnTo>
                    <a:pt x="6436" y="9461"/>
                  </a:lnTo>
                  <a:lnTo>
                    <a:pt x="6532" y="9317"/>
                  </a:lnTo>
                  <a:lnTo>
                    <a:pt x="6676" y="9509"/>
                  </a:lnTo>
                  <a:lnTo>
                    <a:pt x="6868" y="9653"/>
                  </a:lnTo>
                  <a:lnTo>
                    <a:pt x="7108" y="9845"/>
                  </a:lnTo>
                  <a:lnTo>
                    <a:pt x="7444" y="10037"/>
                  </a:lnTo>
                  <a:lnTo>
                    <a:pt x="7780" y="10133"/>
                  </a:lnTo>
                  <a:lnTo>
                    <a:pt x="8213" y="10229"/>
                  </a:lnTo>
                  <a:lnTo>
                    <a:pt x="8453" y="10181"/>
                  </a:lnTo>
                  <a:lnTo>
                    <a:pt x="8741" y="10181"/>
                  </a:lnTo>
                  <a:lnTo>
                    <a:pt x="8981" y="10085"/>
                  </a:lnTo>
                  <a:lnTo>
                    <a:pt x="9221" y="9989"/>
                  </a:lnTo>
                  <a:lnTo>
                    <a:pt x="9413" y="9845"/>
                  </a:lnTo>
                  <a:lnTo>
                    <a:pt x="9605" y="9653"/>
                  </a:lnTo>
                  <a:lnTo>
                    <a:pt x="9990" y="9269"/>
                  </a:lnTo>
                  <a:lnTo>
                    <a:pt x="10230" y="8837"/>
                  </a:lnTo>
                  <a:lnTo>
                    <a:pt x="10470" y="8404"/>
                  </a:lnTo>
                  <a:lnTo>
                    <a:pt x="10614" y="8068"/>
                  </a:lnTo>
                  <a:lnTo>
                    <a:pt x="10758" y="7684"/>
                  </a:lnTo>
                  <a:lnTo>
                    <a:pt x="11142" y="7828"/>
                  </a:lnTo>
                  <a:lnTo>
                    <a:pt x="12199" y="8116"/>
                  </a:lnTo>
                  <a:lnTo>
                    <a:pt x="12823" y="8212"/>
                  </a:lnTo>
                  <a:lnTo>
                    <a:pt x="13495" y="8260"/>
                  </a:lnTo>
                  <a:lnTo>
                    <a:pt x="14120" y="8260"/>
                  </a:lnTo>
                  <a:lnTo>
                    <a:pt x="14408" y="8212"/>
                  </a:lnTo>
                  <a:lnTo>
                    <a:pt x="14648" y="8116"/>
                  </a:lnTo>
                  <a:lnTo>
                    <a:pt x="14888" y="8020"/>
                  </a:lnTo>
                  <a:lnTo>
                    <a:pt x="15128" y="7876"/>
                  </a:lnTo>
                  <a:lnTo>
                    <a:pt x="15561" y="7540"/>
                  </a:lnTo>
                  <a:lnTo>
                    <a:pt x="15897" y="7108"/>
                  </a:lnTo>
                  <a:lnTo>
                    <a:pt x="16185" y="6676"/>
                  </a:lnTo>
                  <a:lnTo>
                    <a:pt x="16425" y="6243"/>
                  </a:lnTo>
                  <a:lnTo>
                    <a:pt x="16569" y="5859"/>
                  </a:lnTo>
                  <a:lnTo>
                    <a:pt x="16713" y="5523"/>
                  </a:lnTo>
                  <a:lnTo>
                    <a:pt x="126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76"/>
            <p:cNvSpPr/>
            <p:nvPr/>
          </p:nvSpPr>
          <p:spPr>
            <a:xfrm>
              <a:off x="6352925" y="3837200"/>
              <a:ext cx="417850" cy="255750"/>
            </a:xfrm>
            <a:custGeom>
              <a:avLst/>
              <a:gdLst/>
              <a:ahLst/>
              <a:cxnLst/>
              <a:rect l="l" t="t" r="r" b="b"/>
              <a:pathLst>
                <a:path w="16714" h="10230" fill="none" extrusionOk="0">
                  <a:moveTo>
                    <a:pt x="12679" y="0"/>
                  </a:moveTo>
                  <a:lnTo>
                    <a:pt x="12679" y="0"/>
                  </a:lnTo>
                  <a:lnTo>
                    <a:pt x="12247" y="144"/>
                  </a:lnTo>
                  <a:lnTo>
                    <a:pt x="11815" y="336"/>
                  </a:lnTo>
                  <a:lnTo>
                    <a:pt x="11286" y="624"/>
                  </a:lnTo>
                  <a:lnTo>
                    <a:pt x="10662" y="961"/>
                  </a:lnTo>
                  <a:lnTo>
                    <a:pt x="10134" y="1393"/>
                  </a:lnTo>
                  <a:lnTo>
                    <a:pt x="9846" y="1681"/>
                  </a:lnTo>
                  <a:lnTo>
                    <a:pt x="9653" y="1969"/>
                  </a:lnTo>
                  <a:lnTo>
                    <a:pt x="9413" y="2257"/>
                  </a:lnTo>
                  <a:lnTo>
                    <a:pt x="9269" y="2593"/>
                  </a:lnTo>
                  <a:lnTo>
                    <a:pt x="9269" y="2593"/>
                  </a:lnTo>
                  <a:lnTo>
                    <a:pt x="9125" y="2930"/>
                  </a:lnTo>
                  <a:lnTo>
                    <a:pt x="9077" y="3314"/>
                  </a:lnTo>
                  <a:lnTo>
                    <a:pt x="9029" y="3650"/>
                  </a:lnTo>
                  <a:lnTo>
                    <a:pt x="9077" y="3986"/>
                  </a:lnTo>
                  <a:lnTo>
                    <a:pt x="9125" y="4274"/>
                  </a:lnTo>
                  <a:lnTo>
                    <a:pt x="9173" y="4610"/>
                  </a:lnTo>
                  <a:lnTo>
                    <a:pt x="9365" y="5187"/>
                  </a:lnTo>
                  <a:lnTo>
                    <a:pt x="9605" y="5667"/>
                  </a:lnTo>
                  <a:lnTo>
                    <a:pt x="9798" y="6003"/>
                  </a:lnTo>
                  <a:lnTo>
                    <a:pt x="10038" y="6339"/>
                  </a:lnTo>
                  <a:lnTo>
                    <a:pt x="10038" y="6339"/>
                  </a:lnTo>
                  <a:lnTo>
                    <a:pt x="9846" y="6243"/>
                  </a:lnTo>
                  <a:lnTo>
                    <a:pt x="9605" y="6147"/>
                  </a:lnTo>
                  <a:lnTo>
                    <a:pt x="9269" y="6051"/>
                  </a:lnTo>
                  <a:lnTo>
                    <a:pt x="8933" y="5955"/>
                  </a:lnTo>
                  <a:lnTo>
                    <a:pt x="8549" y="5955"/>
                  </a:lnTo>
                  <a:lnTo>
                    <a:pt x="8165" y="6003"/>
                  </a:lnTo>
                  <a:lnTo>
                    <a:pt x="7973" y="6051"/>
                  </a:lnTo>
                  <a:lnTo>
                    <a:pt x="7732" y="6147"/>
                  </a:lnTo>
                  <a:lnTo>
                    <a:pt x="7732" y="6147"/>
                  </a:lnTo>
                  <a:lnTo>
                    <a:pt x="7588" y="6291"/>
                  </a:lnTo>
                  <a:lnTo>
                    <a:pt x="7396" y="6435"/>
                  </a:lnTo>
                  <a:lnTo>
                    <a:pt x="7156" y="6820"/>
                  </a:lnTo>
                  <a:lnTo>
                    <a:pt x="6964" y="7204"/>
                  </a:lnTo>
                  <a:lnTo>
                    <a:pt x="6868" y="7588"/>
                  </a:lnTo>
                  <a:lnTo>
                    <a:pt x="6820" y="7972"/>
                  </a:lnTo>
                  <a:lnTo>
                    <a:pt x="6772" y="8260"/>
                  </a:lnTo>
                  <a:lnTo>
                    <a:pt x="6772" y="8549"/>
                  </a:lnTo>
                  <a:lnTo>
                    <a:pt x="6772" y="8549"/>
                  </a:lnTo>
                  <a:lnTo>
                    <a:pt x="6676" y="8356"/>
                  </a:lnTo>
                  <a:lnTo>
                    <a:pt x="6292" y="7924"/>
                  </a:lnTo>
                  <a:lnTo>
                    <a:pt x="6052" y="7684"/>
                  </a:lnTo>
                  <a:lnTo>
                    <a:pt x="5763" y="7492"/>
                  </a:lnTo>
                  <a:lnTo>
                    <a:pt x="5475" y="7348"/>
                  </a:lnTo>
                  <a:lnTo>
                    <a:pt x="5187" y="7300"/>
                  </a:lnTo>
                  <a:lnTo>
                    <a:pt x="5187" y="7300"/>
                  </a:lnTo>
                  <a:lnTo>
                    <a:pt x="4899" y="7300"/>
                  </a:lnTo>
                  <a:lnTo>
                    <a:pt x="4611" y="7396"/>
                  </a:lnTo>
                  <a:lnTo>
                    <a:pt x="4323" y="7492"/>
                  </a:lnTo>
                  <a:lnTo>
                    <a:pt x="4083" y="7636"/>
                  </a:lnTo>
                  <a:lnTo>
                    <a:pt x="3698" y="7924"/>
                  </a:lnTo>
                  <a:lnTo>
                    <a:pt x="3506" y="8068"/>
                  </a:lnTo>
                  <a:lnTo>
                    <a:pt x="3506" y="8068"/>
                  </a:lnTo>
                  <a:lnTo>
                    <a:pt x="3458" y="7684"/>
                  </a:lnTo>
                  <a:lnTo>
                    <a:pt x="3266" y="6868"/>
                  </a:lnTo>
                  <a:lnTo>
                    <a:pt x="3122" y="6339"/>
                  </a:lnTo>
                  <a:lnTo>
                    <a:pt x="2978" y="5859"/>
                  </a:lnTo>
                  <a:lnTo>
                    <a:pt x="2786" y="5475"/>
                  </a:lnTo>
                  <a:lnTo>
                    <a:pt x="2594" y="5139"/>
                  </a:lnTo>
                  <a:lnTo>
                    <a:pt x="1297" y="5811"/>
                  </a:lnTo>
                  <a:lnTo>
                    <a:pt x="2258" y="7348"/>
                  </a:lnTo>
                  <a:lnTo>
                    <a:pt x="961" y="6003"/>
                  </a:lnTo>
                  <a:lnTo>
                    <a:pt x="769" y="6339"/>
                  </a:lnTo>
                  <a:lnTo>
                    <a:pt x="1969" y="7492"/>
                  </a:lnTo>
                  <a:lnTo>
                    <a:pt x="577" y="6676"/>
                  </a:lnTo>
                  <a:lnTo>
                    <a:pt x="0" y="7588"/>
                  </a:lnTo>
                  <a:lnTo>
                    <a:pt x="0" y="7588"/>
                  </a:lnTo>
                  <a:lnTo>
                    <a:pt x="289" y="7732"/>
                  </a:lnTo>
                  <a:lnTo>
                    <a:pt x="1009" y="8020"/>
                  </a:lnTo>
                  <a:lnTo>
                    <a:pt x="1489" y="8212"/>
                  </a:lnTo>
                  <a:lnTo>
                    <a:pt x="2017" y="8308"/>
                  </a:lnTo>
                  <a:lnTo>
                    <a:pt x="2594" y="8452"/>
                  </a:lnTo>
                  <a:lnTo>
                    <a:pt x="3170" y="8452"/>
                  </a:lnTo>
                  <a:lnTo>
                    <a:pt x="3170" y="8452"/>
                  </a:lnTo>
                  <a:lnTo>
                    <a:pt x="3218" y="8693"/>
                  </a:lnTo>
                  <a:lnTo>
                    <a:pt x="3314" y="8981"/>
                  </a:lnTo>
                  <a:lnTo>
                    <a:pt x="3506" y="9269"/>
                  </a:lnTo>
                  <a:lnTo>
                    <a:pt x="3698" y="9557"/>
                  </a:lnTo>
                  <a:lnTo>
                    <a:pt x="3986" y="9845"/>
                  </a:lnTo>
                  <a:lnTo>
                    <a:pt x="4323" y="10085"/>
                  </a:lnTo>
                  <a:lnTo>
                    <a:pt x="4515" y="10181"/>
                  </a:lnTo>
                  <a:lnTo>
                    <a:pt x="4755" y="10229"/>
                  </a:lnTo>
                  <a:lnTo>
                    <a:pt x="4755" y="10229"/>
                  </a:lnTo>
                  <a:lnTo>
                    <a:pt x="5187" y="10229"/>
                  </a:lnTo>
                  <a:lnTo>
                    <a:pt x="5571" y="10133"/>
                  </a:lnTo>
                  <a:lnTo>
                    <a:pt x="5859" y="10037"/>
                  </a:lnTo>
                  <a:lnTo>
                    <a:pt x="6148" y="9845"/>
                  </a:lnTo>
                  <a:lnTo>
                    <a:pt x="6340" y="9653"/>
                  </a:lnTo>
                  <a:lnTo>
                    <a:pt x="6436" y="9461"/>
                  </a:lnTo>
                  <a:lnTo>
                    <a:pt x="6532" y="9317"/>
                  </a:lnTo>
                  <a:lnTo>
                    <a:pt x="6532" y="9317"/>
                  </a:lnTo>
                  <a:lnTo>
                    <a:pt x="6676" y="9509"/>
                  </a:lnTo>
                  <a:lnTo>
                    <a:pt x="6868" y="9653"/>
                  </a:lnTo>
                  <a:lnTo>
                    <a:pt x="7108" y="9845"/>
                  </a:lnTo>
                  <a:lnTo>
                    <a:pt x="7444" y="10037"/>
                  </a:lnTo>
                  <a:lnTo>
                    <a:pt x="7780" y="10133"/>
                  </a:lnTo>
                  <a:lnTo>
                    <a:pt x="8213" y="10229"/>
                  </a:lnTo>
                  <a:lnTo>
                    <a:pt x="8453" y="10181"/>
                  </a:lnTo>
                  <a:lnTo>
                    <a:pt x="8741" y="10181"/>
                  </a:lnTo>
                  <a:lnTo>
                    <a:pt x="8741" y="10181"/>
                  </a:lnTo>
                  <a:lnTo>
                    <a:pt x="8981" y="10085"/>
                  </a:lnTo>
                  <a:lnTo>
                    <a:pt x="9221" y="9989"/>
                  </a:lnTo>
                  <a:lnTo>
                    <a:pt x="9413" y="9845"/>
                  </a:lnTo>
                  <a:lnTo>
                    <a:pt x="9605" y="9653"/>
                  </a:lnTo>
                  <a:lnTo>
                    <a:pt x="9990" y="9269"/>
                  </a:lnTo>
                  <a:lnTo>
                    <a:pt x="10230" y="8837"/>
                  </a:lnTo>
                  <a:lnTo>
                    <a:pt x="10470" y="8404"/>
                  </a:lnTo>
                  <a:lnTo>
                    <a:pt x="10614" y="8068"/>
                  </a:lnTo>
                  <a:lnTo>
                    <a:pt x="10758" y="7684"/>
                  </a:lnTo>
                  <a:lnTo>
                    <a:pt x="10758" y="7684"/>
                  </a:lnTo>
                  <a:lnTo>
                    <a:pt x="11142" y="7828"/>
                  </a:lnTo>
                  <a:lnTo>
                    <a:pt x="12199" y="8116"/>
                  </a:lnTo>
                  <a:lnTo>
                    <a:pt x="12823" y="8212"/>
                  </a:lnTo>
                  <a:lnTo>
                    <a:pt x="13495" y="8260"/>
                  </a:lnTo>
                  <a:lnTo>
                    <a:pt x="14120" y="8260"/>
                  </a:lnTo>
                  <a:lnTo>
                    <a:pt x="14408" y="8212"/>
                  </a:lnTo>
                  <a:lnTo>
                    <a:pt x="14648" y="8116"/>
                  </a:lnTo>
                  <a:lnTo>
                    <a:pt x="14648" y="8116"/>
                  </a:lnTo>
                  <a:lnTo>
                    <a:pt x="14888" y="8020"/>
                  </a:lnTo>
                  <a:lnTo>
                    <a:pt x="15128" y="7876"/>
                  </a:lnTo>
                  <a:lnTo>
                    <a:pt x="15561" y="7540"/>
                  </a:lnTo>
                  <a:lnTo>
                    <a:pt x="15897" y="7108"/>
                  </a:lnTo>
                  <a:lnTo>
                    <a:pt x="16185" y="6676"/>
                  </a:lnTo>
                  <a:lnTo>
                    <a:pt x="16425" y="6243"/>
                  </a:lnTo>
                  <a:lnTo>
                    <a:pt x="16569" y="5859"/>
                  </a:lnTo>
                  <a:lnTo>
                    <a:pt x="16713" y="5523"/>
                  </a:lnTo>
                  <a:lnTo>
                    <a:pt x="126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76"/>
            <p:cNvSpPr/>
            <p:nvPr/>
          </p:nvSpPr>
          <p:spPr>
            <a:xfrm>
              <a:off x="6422550" y="4025700"/>
              <a:ext cx="25250" cy="34825"/>
            </a:xfrm>
            <a:custGeom>
              <a:avLst/>
              <a:gdLst/>
              <a:ahLst/>
              <a:cxnLst/>
              <a:rect l="l" t="t" r="r" b="b"/>
              <a:pathLst>
                <a:path w="1010" h="1393" extrusionOk="0">
                  <a:moveTo>
                    <a:pt x="673" y="0"/>
                  </a:moveTo>
                  <a:lnTo>
                    <a:pt x="1" y="1009"/>
                  </a:lnTo>
                  <a:lnTo>
                    <a:pt x="481" y="1393"/>
                  </a:lnTo>
                  <a:lnTo>
                    <a:pt x="1009" y="384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76"/>
            <p:cNvSpPr/>
            <p:nvPr/>
          </p:nvSpPr>
          <p:spPr>
            <a:xfrm>
              <a:off x="6880000" y="4068900"/>
              <a:ext cx="360225" cy="357825"/>
            </a:xfrm>
            <a:custGeom>
              <a:avLst/>
              <a:gdLst/>
              <a:ahLst/>
              <a:cxnLst/>
              <a:rect l="l" t="t" r="r" b="b"/>
              <a:pathLst>
                <a:path w="14409" h="14313" extrusionOk="0">
                  <a:moveTo>
                    <a:pt x="337" y="1"/>
                  </a:moveTo>
                  <a:lnTo>
                    <a:pt x="0" y="4611"/>
                  </a:lnTo>
                  <a:lnTo>
                    <a:pt x="9750" y="12247"/>
                  </a:lnTo>
                  <a:lnTo>
                    <a:pt x="9942" y="12584"/>
                  </a:lnTo>
                  <a:lnTo>
                    <a:pt x="10374" y="13256"/>
                  </a:lnTo>
                  <a:lnTo>
                    <a:pt x="10614" y="13640"/>
                  </a:lnTo>
                  <a:lnTo>
                    <a:pt x="10902" y="13976"/>
                  </a:lnTo>
                  <a:lnTo>
                    <a:pt x="11142" y="14216"/>
                  </a:lnTo>
                  <a:lnTo>
                    <a:pt x="11238" y="14264"/>
                  </a:lnTo>
                  <a:lnTo>
                    <a:pt x="11334" y="14312"/>
                  </a:lnTo>
                  <a:lnTo>
                    <a:pt x="11430" y="14264"/>
                  </a:lnTo>
                  <a:lnTo>
                    <a:pt x="11479" y="14264"/>
                  </a:lnTo>
                  <a:lnTo>
                    <a:pt x="11575" y="14072"/>
                  </a:lnTo>
                  <a:lnTo>
                    <a:pt x="11575" y="13832"/>
                  </a:lnTo>
                  <a:lnTo>
                    <a:pt x="11527" y="13496"/>
                  </a:lnTo>
                  <a:lnTo>
                    <a:pt x="11430" y="12968"/>
                  </a:lnTo>
                  <a:lnTo>
                    <a:pt x="11382" y="12680"/>
                  </a:lnTo>
                  <a:lnTo>
                    <a:pt x="11815" y="12680"/>
                  </a:lnTo>
                  <a:lnTo>
                    <a:pt x="12775" y="12535"/>
                  </a:lnTo>
                  <a:lnTo>
                    <a:pt x="13303" y="12439"/>
                  </a:lnTo>
                  <a:lnTo>
                    <a:pt x="13784" y="12295"/>
                  </a:lnTo>
                  <a:lnTo>
                    <a:pt x="14168" y="12103"/>
                  </a:lnTo>
                  <a:lnTo>
                    <a:pt x="14264" y="12007"/>
                  </a:lnTo>
                  <a:lnTo>
                    <a:pt x="14360" y="11911"/>
                  </a:lnTo>
                  <a:lnTo>
                    <a:pt x="14408" y="11815"/>
                  </a:lnTo>
                  <a:lnTo>
                    <a:pt x="14360" y="11719"/>
                  </a:lnTo>
                  <a:lnTo>
                    <a:pt x="14312" y="11671"/>
                  </a:lnTo>
                  <a:lnTo>
                    <a:pt x="14216" y="11623"/>
                  </a:lnTo>
                  <a:lnTo>
                    <a:pt x="13976" y="11575"/>
                  </a:lnTo>
                  <a:lnTo>
                    <a:pt x="13688" y="11527"/>
                  </a:lnTo>
                  <a:lnTo>
                    <a:pt x="13063" y="11623"/>
                  </a:lnTo>
                  <a:lnTo>
                    <a:pt x="12775" y="11623"/>
                  </a:lnTo>
                  <a:lnTo>
                    <a:pt x="12919" y="11575"/>
                  </a:lnTo>
                  <a:lnTo>
                    <a:pt x="13303" y="11287"/>
                  </a:lnTo>
                  <a:lnTo>
                    <a:pt x="13736" y="10999"/>
                  </a:lnTo>
                  <a:lnTo>
                    <a:pt x="13880" y="10807"/>
                  </a:lnTo>
                  <a:lnTo>
                    <a:pt x="13976" y="10614"/>
                  </a:lnTo>
                  <a:lnTo>
                    <a:pt x="13976" y="10566"/>
                  </a:lnTo>
                  <a:lnTo>
                    <a:pt x="13928" y="10470"/>
                  </a:lnTo>
                  <a:lnTo>
                    <a:pt x="13544" y="10470"/>
                  </a:lnTo>
                  <a:lnTo>
                    <a:pt x="13255" y="10566"/>
                  </a:lnTo>
                  <a:lnTo>
                    <a:pt x="12679" y="10711"/>
                  </a:lnTo>
                  <a:lnTo>
                    <a:pt x="12439" y="10807"/>
                  </a:lnTo>
                  <a:lnTo>
                    <a:pt x="12535" y="10759"/>
                  </a:lnTo>
                  <a:lnTo>
                    <a:pt x="12727" y="10518"/>
                  </a:lnTo>
                  <a:lnTo>
                    <a:pt x="12823" y="10422"/>
                  </a:lnTo>
                  <a:lnTo>
                    <a:pt x="12919" y="10230"/>
                  </a:lnTo>
                  <a:lnTo>
                    <a:pt x="12967" y="10086"/>
                  </a:lnTo>
                  <a:lnTo>
                    <a:pt x="12919" y="9894"/>
                  </a:lnTo>
                  <a:lnTo>
                    <a:pt x="12919" y="9798"/>
                  </a:lnTo>
                  <a:lnTo>
                    <a:pt x="12631" y="9798"/>
                  </a:lnTo>
                  <a:lnTo>
                    <a:pt x="12391" y="9846"/>
                  </a:lnTo>
                  <a:lnTo>
                    <a:pt x="12151" y="9990"/>
                  </a:lnTo>
                  <a:lnTo>
                    <a:pt x="11623" y="10278"/>
                  </a:lnTo>
                  <a:lnTo>
                    <a:pt x="11430" y="1047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76"/>
            <p:cNvSpPr/>
            <p:nvPr/>
          </p:nvSpPr>
          <p:spPr>
            <a:xfrm>
              <a:off x="6880000" y="4068900"/>
              <a:ext cx="360225" cy="357825"/>
            </a:xfrm>
            <a:custGeom>
              <a:avLst/>
              <a:gdLst/>
              <a:ahLst/>
              <a:cxnLst/>
              <a:rect l="l" t="t" r="r" b="b"/>
              <a:pathLst>
                <a:path w="14409" h="14313" fill="none" extrusionOk="0">
                  <a:moveTo>
                    <a:pt x="337" y="1"/>
                  </a:moveTo>
                  <a:lnTo>
                    <a:pt x="11430" y="10470"/>
                  </a:lnTo>
                  <a:lnTo>
                    <a:pt x="11430" y="10470"/>
                  </a:lnTo>
                  <a:lnTo>
                    <a:pt x="11623" y="10278"/>
                  </a:lnTo>
                  <a:lnTo>
                    <a:pt x="12151" y="9990"/>
                  </a:lnTo>
                  <a:lnTo>
                    <a:pt x="12391" y="9846"/>
                  </a:lnTo>
                  <a:lnTo>
                    <a:pt x="12631" y="9798"/>
                  </a:lnTo>
                  <a:lnTo>
                    <a:pt x="12823" y="9798"/>
                  </a:lnTo>
                  <a:lnTo>
                    <a:pt x="12919" y="9798"/>
                  </a:lnTo>
                  <a:lnTo>
                    <a:pt x="12919" y="9894"/>
                  </a:lnTo>
                  <a:lnTo>
                    <a:pt x="12919" y="9894"/>
                  </a:lnTo>
                  <a:lnTo>
                    <a:pt x="12967" y="10086"/>
                  </a:lnTo>
                  <a:lnTo>
                    <a:pt x="12919" y="10230"/>
                  </a:lnTo>
                  <a:lnTo>
                    <a:pt x="12823" y="10422"/>
                  </a:lnTo>
                  <a:lnTo>
                    <a:pt x="12727" y="10518"/>
                  </a:lnTo>
                  <a:lnTo>
                    <a:pt x="12535" y="10759"/>
                  </a:lnTo>
                  <a:lnTo>
                    <a:pt x="12439" y="10807"/>
                  </a:lnTo>
                  <a:lnTo>
                    <a:pt x="12439" y="10807"/>
                  </a:lnTo>
                  <a:lnTo>
                    <a:pt x="12679" y="10711"/>
                  </a:lnTo>
                  <a:lnTo>
                    <a:pt x="13255" y="10566"/>
                  </a:lnTo>
                  <a:lnTo>
                    <a:pt x="13544" y="10470"/>
                  </a:lnTo>
                  <a:lnTo>
                    <a:pt x="13784" y="10470"/>
                  </a:lnTo>
                  <a:lnTo>
                    <a:pt x="13928" y="10470"/>
                  </a:lnTo>
                  <a:lnTo>
                    <a:pt x="13976" y="10566"/>
                  </a:lnTo>
                  <a:lnTo>
                    <a:pt x="13976" y="10614"/>
                  </a:lnTo>
                  <a:lnTo>
                    <a:pt x="13976" y="10614"/>
                  </a:lnTo>
                  <a:lnTo>
                    <a:pt x="13880" y="10807"/>
                  </a:lnTo>
                  <a:lnTo>
                    <a:pt x="13736" y="10999"/>
                  </a:lnTo>
                  <a:lnTo>
                    <a:pt x="13303" y="11287"/>
                  </a:lnTo>
                  <a:lnTo>
                    <a:pt x="12919" y="11575"/>
                  </a:lnTo>
                  <a:lnTo>
                    <a:pt x="12775" y="11623"/>
                  </a:lnTo>
                  <a:lnTo>
                    <a:pt x="12775" y="11623"/>
                  </a:lnTo>
                  <a:lnTo>
                    <a:pt x="13063" y="11623"/>
                  </a:lnTo>
                  <a:lnTo>
                    <a:pt x="13688" y="11527"/>
                  </a:lnTo>
                  <a:lnTo>
                    <a:pt x="13976" y="11575"/>
                  </a:lnTo>
                  <a:lnTo>
                    <a:pt x="14216" y="11623"/>
                  </a:lnTo>
                  <a:lnTo>
                    <a:pt x="14312" y="11671"/>
                  </a:lnTo>
                  <a:lnTo>
                    <a:pt x="14360" y="11719"/>
                  </a:lnTo>
                  <a:lnTo>
                    <a:pt x="14408" y="11815"/>
                  </a:lnTo>
                  <a:lnTo>
                    <a:pt x="14360" y="11911"/>
                  </a:lnTo>
                  <a:lnTo>
                    <a:pt x="14360" y="11911"/>
                  </a:lnTo>
                  <a:lnTo>
                    <a:pt x="14264" y="12007"/>
                  </a:lnTo>
                  <a:lnTo>
                    <a:pt x="14168" y="12103"/>
                  </a:lnTo>
                  <a:lnTo>
                    <a:pt x="13784" y="12295"/>
                  </a:lnTo>
                  <a:lnTo>
                    <a:pt x="13303" y="12439"/>
                  </a:lnTo>
                  <a:lnTo>
                    <a:pt x="12775" y="12535"/>
                  </a:lnTo>
                  <a:lnTo>
                    <a:pt x="11815" y="12680"/>
                  </a:lnTo>
                  <a:lnTo>
                    <a:pt x="11382" y="12680"/>
                  </a:lnTo>
                  <a:lnTo>
                    <a:pt x="11382" y="12680"/>
                  </a:lnTo>
                  <a:lnTo>
                    <a:pt x="11430" y="12968"/>
                  </a:lnTo>
                  <a:lnTo>
                    <a:pt x="11527" y="13496"/>
                  </a:lnTo>
                  <a:lnTo>
                    <a:pt x="11575" y="13832"/>
                  </a:lnTo>
                  <a:lnTo>
                    <a:pt x="11575" y="14072"/>
                  </a:lnTo>
                  <a:lnTo>
                    <a:pt x="11479" y="14264"/>
                  </a:lnTo>
                  <a:lnTo>
                    <a:pt x="11430" y="14264"/>
                  </a:lnTo>
                  <a:lnTo>
                    <a:pt x="11334" y="14312"/>
                  </a:lnTo>
                  <a:lnTo>
                    <a:pt x="11334" y="14312"/>
                  </a:lnTo>
                  <a:lnTo>
                    <a:pt x="11238" y="14264"/>
                  </a:lnTo>
                  <a:lnTo>
                    <a:pt x="11142" y="14216"/>
                  </a:lnTo>
                  <a:lnTo>
                    <a:pt x="10902" y="13976"/>
                  </a:lnTo>
                  <a:lnTo>
                    <a:pt x="10614" y="13640"/>
                  </a:lnTo>
                  <a:lnTo>
                    <a:pt x="10374" y="13256"/>
                  </a:lnTo>
                  <a:lnTo>
                    <a:pt x="9942" y="12584"/>
                  </a:lnTo>
                  <a:lnTo>
                    <a:pt x="9750" y="12247"/>
                  </a:lnTo>
                  <a:lnTo>
                    <a:pt x="0" y="4611"/>
                  </a:lnTo>
                  <a:lnTo>
                    <a:pt x="33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76"/>
            <p:cNvSpPr/>
            <p:nvPr/>
          </p:nvSpPr>
          <p:spPr>
            <a:xfrm>
              <a:off x="6914825" y="4113325"/>
              <a:ext cx="70850" cy="110500"/>
            </a:xfrm>
            <a:custGeom>
              <a:avLst/>
              <a:gdLst/>
              <a:ahLst/>
              <a:cxnLst/>
              <a:rect l="l" t="t" r="r" b="b"/>
              <a:pathLst>
                <a:path w="2834" h="4420" extrusionOk="0">
                  <a:moveTo>
                    <a:pt x="0" y="3891"/>
                  </a:moveTo>
                  <a:lnTo>
                    <a:pt x="0" y="3891"/>
                  </a:lnTo>
                  <a:lnTo>
                    <a:pt x="673" y="4419"/>
                  </a:lnTo>
                  <a:lnTo>
                    <a:pt x="0" y="3891"/>
                  </a:lnTo>
                  <a:close/>
                  <a:moveTo>
                    <a:pt x="817" y="1"/>
                  </a:moveTo>
                  <a:lnTo>
                    <a:pt x="817" y="1"/>
                  </a:lnTo>
                  <a:lnTo>
                    <a:pt x="2834" y="1874"/>
                  </a:lnTo>
                  <a:lnTo>
                    <a:pt x="2834" y="1874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76"/>
            <p:cNvSpPr/>
            <p:nvPr/>
          </p:nvSpPr>
          <p:spPr>
            <a:xfrm>
              <a:off x="6914825" y="4210575"/>
              <a:ext cx="16825" cy="13250"/>
            </a:xfrm>
            <a:custGeom>
              <a:avLst/>
              <a:gdLst/>
              <a:ahLst/>
              <a:cxnLst/>
              <a:rect l="l" t="t" r="r" b="b"/>
              <a:pathLst>
                <a:path w="673" h="53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673" y="52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76"/>
            <p:cNvSpPr/>
            <p:nvPr/>
          </p:nvSpPr>
          <p:spPr>
            <a:xfrm>
              <a:off x="6935225" y="4113325"/>
              <a:ext cx="50450" cy="46850"/>
            </a:xfrm>
            <a:custGeom>
              <a:avLst/>
              <a:gdLst/>
              <a:ahLst/>
              <a:cxnLst/>
              <a:rect l="l" t="t" r="r" b="b"/>
              <a:pathLst>
                <a:path w="2018" h="187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18" y="1874"/>
                  </a:lnTo>
                  <a:lnTo>
                    <a:pt x="2018" y="187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76"/>
            <p:cNvSpPr/>
            <p:nvPr/>
          </p:nvSpPr>
          <p:spPr>
            <a:xfrm>
              <a:off x="6902800" y="4113325"/>
              <a:ext cx="82875" cy="110500"/>
            </a:xfrm>
            <a:custGeom>
              <a:avLst/>
              <a:gdLst/>
              <a:ahLst/>
              <a:cxnLst/>
              <a:rect l="l" t="t" r="r" b="b"/>
              <a:pathLst>
                <a:path w="3315" h="4420" extrusionOk="0">
                  <a:moveTo>
                    <a:pt x="1298" y="1"/>
                  </a:moveTo>
                  <a:lnTo>
                    <a:pt x="1" y="97"/>
                  </a:lnTo>
                  <a:lnTo>
                    <a:pt x="289" y="1922"/>
                  </a:lnTo>
                  <a:lnTo>
                    <a:pt x="481" y="3891"/>
                  </a:lnTo>
                  <a:lnTo>
                    <a:pt x="1154" y="4419"/>
                  </a:lnTo>
                  <a:lnTo>
                    <a:pt x="3315" y="187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76"/>
            <p:cNvSpPr/>
            <p:nvPr/>
          </p:nvSpPr>
          <p:spPr>
            <a:xfrm>
              <a:off x="6902800" y="4113325"/>
              <a:ext cx="82875" cy="110500"/>
            </a:xfrm>
            <a:custGeom>
              <a:avLst/>
              <a:gdLst/>
              <a:ahLst/>
              <a:cxnLst/>
              <a:rect l="l" t="t" r="r" b="b"/>
              <a:pathLst>
                <a:path w="3315" h="4420" fill="none" extrusionOk="0">
                  <a:moveTo>
                    <a:pt x="1298" y="1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289" y="1922"/>
                  </a:lnTo>
                  <a:lnTo>
                    <a:pt x="481" y="3891"/>
                  </a:lnTo>
                  <a:lnTo>
                    <a:pt x="1154" y="4419"/>
                  </a:lnTo>
                  <a:lnTo>
                    <a:pt x="3315" y="1874"/>
                  </a:lnTo>
                  <a:lnTo>
                    <a:pt x="12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76"/>
            <p:cNvSpPr/>
            <p:nvPr/>
          </p:nvSpPr>
          <p:spPr>
            <a:xfrm>
              <a:off x="6878800" y="4059300"/>
              <a:ext cx="109275" cy="160925"/>
            </a:xfrm>
            <a:custGeom>
              <a:avLst/>
              <a:gdLst/>
              <a:ahLst/>
              <a:cxnLst/>
              <a:rect l="l" t="t" r="r" b="b"/>
              <a:pathLst>
                <a:path w="4371" h="6437" extrusionOk="0">
                  <a:moveTo>
                    <a:pt x="0" y="1"/>
                  </a:moveTo>
                  <a:lnTo>
                    <a:pt x="1441" y="6436"/>
                  </a:lnTo>
                  <a:lnTo>
                    <a:pt x="4371" y="2882"/>
                  </a:lnTo>
                  <a:lnTo>
                    <a:pt x="4371" y="2786"/>
                  </a:lnTo>
                  <a:lnTo>
                    <a:pt x="4275" y="2642"/>
                  </a:lnTo>
                  <a:lnTo>
                    <a:pt x="3842" y="2258"/>
                  </a:lnTo>
                  <a:lnTo>
                    <a:pt x="3122" y="1826"/>
                  </a:lnTo>
                  <a:lnTo>
                    <a:pt x="2306" y="1297"/>
                  </a:lnTo>
                  <a:lnTo>
                    <a:pt x="721" y="4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76"/>
            <p:cNvSpPr/>
            <p:nvPr/>
          </p:nvSpPr>
          <p:spPr>
            <a:xfrm>
              <a:off x="6434575" y="3839600"/>
              <a:ext cx="313375" cy="307375"/>
            </a:xfrm>
            <a:custGeom>
              <a:avLst/>
              <a:gdLst/>
              <a:ahLst/>
              <a:cxnLst/>
              <a:rect l="l" t="t" r="r" b="b"/>
              <a:pathLst>
                <a:path w="12535" h="12295" extrusionOk="0">
                  <a:moveTo>
                    <a:pt x="1921" y="0"/>
                  </a:moveTo>
                  <a:lnTo>
                    <a:pt x="0" y="1153"/>
                  </a:lnTo>
                  <a:lnTo>
                    <a:pt x="144" y="1633"/>
                  </a:lnTo>
                  <a:lnTo>
                    <a:pt x="336" y="2161"/>
                  </a:lnTo>
                  <a:lnTo>
                    <a:pt x="576" y="2882"/>
                  </a:lnTo>
                  <a:lnTo>
                    <a:pt x="961" y="3746"/>
                  </a:lnTo>
                  <a:lnTo>
                    <a:pt x="1393" y="4707"/>
                  </a:lnTo>
                  <a:lnTo>
                    <a:pt x="1921" y="5715"/>
                  </a:lnTo>
                  <a:lnTo>
                    <a:pt x="2593" y="6772"/>
                  </a:lnTo>
                  <a:lnTo>
                    <a:pt x="3362" y="7828"/>
                  </a:lnTo>
                  <a:lnTo>
                    <a:pt x="3794" y="8356"/>
                  </a:lnTo>
                  <a:lnTo>
                    <a:pt x="4274" y="8837"/>
                  </a:lnTo>
                  <a:lnTo>
                    <a:pt x="4755" y="9317"/>
                  </a:lnTo>
                  <a:lnTo>
                    <a:pt x="5283" y="9797"/>
                  </a:lnTo>
                  <a:lnTo>
                    <a:pt x="5859" y="10229"/>
                  </a:lnTo>
                  <a:lnTo>
                    <a:pt x="6436" y="10662"/>
                  </a:lnTo>
                  <a:lnTo>
                    <a:pt x="7060" y="10998"/>
                  </a:lnTo>
                  <a:lnTo>
                    <a:pt x="7732" y="11334"/>
                  </a:lnTo>
                  <a:lnTo>
                    <a:pt x="8453" y="11622"/>
                  </a:lnTo>
                  <a:lnTo>
                    <a:pt x="9173" y="11862"/>
                  </a:lnTo>
                  <a:lnTo>
                    <a:pt x="9989" y="12102"/>
                  </a:lnTo>
                  <a:lnTo>
                    <a:pt x="10806" y="12199"/>
                  </a:lnTo>
                  <a:lnTo>
                    <a:pt x="11622" y="12295"/>
                  </a:lnTo>
                  <a:lnTo>
                    <a:pt x="12535" y="12295"/>
                  </a:lnTo>
                  <a:lnTo>
                    <a:pt x="11958" y="8453"/>
                  </a:lnTo>
                  <a:lnTo>
                    <a:pt x="11814" y="8549"/>
                  </a:lnTo>
                  <a:lnTo>
                    <a:pt x="11622" y="8597"/>
                  </a:lnTo>
                  <a:lnTo>
                    <a:pt x="11382" y="8645"/>
                  </a:lnTo>
                  <a:lnTo>
                    <a:pt x="11046" y="8645"/>
                  </a:lnTo>
                  <a:lnTo>
                    <a:pt x="10614" y="8597"/>
                  </a:lnTo>
                  <a:lnTo>
                    <a:pt x="10133" y="8453"/>
                  </a:lnTo>
                  <a:lnTo>
                    <a:pt x="9557" y="8260"/>
                  </a:lnTo>
                  <a:lnTo>
                    <a:pt x="8933" y="7876"/>
                  </a:lnTo>
                  <a:lnTo>
                    <a:pt x="8164" y="7348"/>
                  </a:lnTo>
                  <a:lnTo>
                    <a:pt x="7348" y="6676"/>
                  </a:lnTo>
                  <a:lnTo>
                    <a:pt x="6436" y="5811"/>
                  </a:lnTo>
                  <a:lnTo>
                    <a:pt x="5475" y="4755"/>
                  </a:lnTo>
                  <a:lnTo>
                    <a:pt x="4370" y="3458"/>
                  </a:lnTo>
                  <a:lnTo>
                    <a:pt x="3218" y="1873"/>
                  </a:lnTo>
                  <a:lnTo>
                    <a:pt x="192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76"/>
            <p:cNvSpPr/>
            <p:nvPr/>
          </p:nvSpPr>
          <p:spPr>
            <a:xfrm>
              <a:off x="6434575" y="3839600"/>
              <a:ext cx="313375" cy="307375"/>
            </a:xfrm>
            <a:custGeom>
              <a:avLst/>
              <a:gdLst/>
              <a:ahLst/>
              <a:cxnLst/>
              <a:rect l="l" t="t" r="r" b="b"/>
              <a:pathLst>
                <a:path w="12535" h="12295" fill="none" extrusionOk="0">
                  <a:moveTo>
                    <a:pt x="11958" y="8453"/>
                  </a:moveTo>
                  <a:lnTo>
                    <a:pt x="11958" y="8453"/>
                  </a:lnTo>
                  <a:lnTo>
                    <a:pt x="11814" y="8549"/>
                  </a:lnTo>
                  <a:lnTo>
                    <a:pt x="11622" y="8597"/>
                  </a:lnTo>
                  <a:lnTo>
                    <a:pt x="11382" y="8645"/>
                  </a:lnTo>
                  <a:lnTo>
                    <a:pt x="11046" y="8645"/>
                  </a:lnTo>
                  <a:lnTo>
                    <a:pt x="10614" y="8597"/>
                  </a:lnTo>
                  <a:lnTo>
                    <a:pt x="10133" y="8453"/>
                  </a:lnTo>
                  <a:lnTo>
                    <a:pt x="9557" y="8260"/>
                  </a:lnTo>
                  <a:lnTo>
                    <a:pt x="8933" y="7876"/>
                  </a:lnTo>
                  <a:lnTo>
                    <a:pt x="8164" y="7348"/>
                  </a:lnTo>
                  <a:lnTo>
                    <a:pt x="7348" y="6676"/>
                  </a:lnTo>
                  <a:lnTo>
                    <a:pt x="6436" y="5811"/>
                  </a:lnTo>
                  <a:lnTo>
                    <a:pt x="5475" y="4755"/>
                  </a:lnTo>
                  <a:lnTo>
                    <a:pt x="4370" y="3458"/>
                  </a:lnTo>
                  <a:lnTo>
                    <a:pt x="3218" y="1873"/>
                  </a:lnTo>
                  <a:lnTo>
                    <a:pt x="1921" y="0"/>
                  </a:lnTo>
                  <a:lnTo>
                    <a:pt x="0" y="1153"/>
                  </a:lnTo>
                  <a:lnTo>
                    <a:pt x="0" y="1153"/>
                  </a:lnTo>
                  <a:lnTo>
                    <a:pt x="144" y="1633"/>
                  </a:lnTo>
                  <a:lnTo>
                    <a:pt x="336" y="2161"/>
                  </a:lnTo>
                  <a:lnTo>
                    <a:pt x="576" y="2882"/>
                  </a:lnTo>
                  <a:lnTo>
                    <a:pt x="961" y="3746"/>
                  </a:lnTo>
                  <a:lnTo>
                    <a:pt x="1393" y="4707"/>
                  </a:lnTo>
                  <a:lnTo>
                    <a:pt x="1921" y="5715"/>
                  </a:lnTo>
                  <a:lnTo>
                    <a:pt x="2593" y="6772"/>
                  </a:lnTo>
                  <a:lnTo>
                    <a:pt x="3362" y="7828"/>
                  </a:lnTo>
                  <a:lnTo>
                    <a:pt x="3794" y="8356"/>
                  </a:lnTo>
                  <a:lnTo>
                    <a:pt x="4274" y="8837"/>
                  </a:lnTo>
                  <a:lnTo>
                    <a:pt x="4755" y="9317"/>
                  </a:lnTo>
                  <a:lnTo>
                    <a:pt x="5283" y="9797"/>
                  </a:lnTo>
                  <a:lnTo>
                    <a:pt x="5859" y="10229"/>
                  </a:lnTo>
                  <a:lnTo>
                    <a:pt x="6436" y="10662"/>
                  </a:lnTo>
                  <a:lnTo>
                    <a:pt x="7060" y="10998"/>
                  </a:lnTo>
                  <a:lnTo>
                    <a:pt x="7732" y="11334"/>
                  </a:lnTo>
                  <a:lnTo>
                    <a:pt x="8453" y="11622"/>
                  </a:lnTo>
                  <a:lnTo>
                    <a:pt x="9173" y="11862"/>
                  </a:lnTo>
                  <a:lnTo>
                    <a:pt x="9989" y="12102"/>
                  </a:lnTo>
                  <a:lnTo>
                    <a:pt x="10806" y="12199"/>
                  </a:lnTo>
                  <a:lnTo>
                    <a:pt x="11622" y="12295"/>
                  </a:lnTo>
                  <a:lnTo>
                    <a:pt x="12535" y="12295"/>
                  </a:lnTo>
                  <a:lnTo>
                    <a:pt x="11958" y="845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76"/>
            <p:cNvSpPr/>
            <p:nvPr/>
          </p:nvSpPr>
          <p:spPr>
            <a:xfrm>
              <a:off x="6629075" y="4016075"/>
              <a:ext cx="18025" cy="13250"/>
            </a:xfrm>
            <a:custGeom>
              <a:avLst/>
              <a:gdLst/>
              <a:ahLst/>
              <a:cxnLst/>
              <a:rect l="l" t="t" r="r" b="b"/>
              <a:pathLst>
                <a:path w="721" h="530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B16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76"/>
            <p:cNvSpPr/>
            <p:nvPr/>
          </p:nvSpPr>
          <p:spPr>
            <a:xfrm>
              <a:off x="6629075" y="4016075"/>
              <a:ext cx="18025" cy="13250"/>
            </a:xfrm>
            <a:custGeom>
              <a:avLst/>
              <a:gdLst/>
              <a:ahLst/>
              <a:cxnLst/>
              <a:rect l="l" t="t" r="r" b="b"/>
              <a:pathLst>
                <a:path w="721" h="53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76"/>
            <p:cNvSpPr/>
            <p:nvPr/>
          </p:nvSpPr>
          <p:spPr>
            <a:xfrm>
              <a:off x="6605050" y="4016075"/>
              <a:ext cx="42050" cy="105700"/>
            </a:xfrm>
            <a:custGeom>
              <a:avLst/>
              <a:gdLst/>
              <a:ahLst/>
              <a:cxnLst/>
              <a:rect l="l" t="t" r="r" b="b"/>
              <a:pathLst>
                <a:path w="1682" h="4228" extrusionOk="0">
                  <a:moveTo>
                    <a:pt x="961" y="1"/>
                  </a:moveTo>
                  <a:lnTo>
                    <a:pt x="1" y="3795"/>
                  </a:lnTo>
                  <a:lnTo>
                    <a:pt x="769" y="4227"/>
                  </a:lnTo>
                  <a:lnTo>
                    <a:pt x="1682" y="529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76"/>
            <p:cNvSpPr/>
            <p:nvPr/>
          </p:nvSpPr>
          <p:spPr>
            <a:xfrm>
              <a:off x="6605050" y="4016075"/>
              <a:ext cx="42050" cy="105700"/>
            </a:xfrm>
            <a:custGeom>
              <a:avLst/>
              <a:gdLst/>
              <a:ahLst/>
              <a:cxnLst/>
              <a:rect l="l" t="t" r="r" b="b"/>
              <a:pathLst>
                <a:path w="1682" h="4228" fill="none" extrusionOk="0">
                  <a:moveTo>
                    <a:pt x="961" y="1"/>
                  </a:moveTo>
                  <a:lnTo>
                    <a:pt x="1" y="3795"/>
                  </a:lnTo>
                  <a:lnTo>
                    <a:pt x="1" y="3795"/>
                  </a:lnTo>
                  <a:lnTo>
                    <a:pt x="769" y="4227"/>
                  </a:lnTo>
                  <a:lnTo>
                    <a:pt x="1682" y="529"/>
                  </a:lnTo>
                  <a:lnTo>
                    <a:pt x="1682" y="529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76"/>
            <p:cNvSpPr/>
            <p:nvPr/>
          </p:nvSpPr>
          <p:spPr>
            <a:xfrm>
              <a:off x="6617050" y="4019675"/>
              <a:ext cx="115300" cy="145300"/>
            </a:xfrm>
            <a:custGeom>
              <a:avLst/>
              <a:gdLst/>
              <a:ahLst/>
              <a:cxnLst/>
              <a:rect l="l" t="t" r="r" b="b"/>
              <a:pathLst>
                <a:path w="4612" h="5812" extrusionOk="0">
                  <a:moveTo>
                    <a:pt x="1298" y="1"/>
                  </a:moveTo>
                  <a:lnTo>
                    <a:pt x="1" y="5236"/>
                  </a:lnTo>
                  <a:lnTo>
                    <a:pt x="1730" y="5572"/>
                  </a:lnTo>
                  <a:lnTo>
                    <a:pt x="2979" y="5764"/>
                  </a:lnTo>
                  <a:lnTo>
                    <a:pt x="3411" y="5812"/>
                  </a:lnTo>
                  <a:lnTo>
                    <a:pt x="3651" y="5812"/>
                  </a:lnTo>
                  <a:lnTo>
                    <a:pt x="3747" y="5572"/>
                  </a:lnTo>
                  <a:lnTo>
                    <a:pt x="3891" y="4996"/>
                  </a:lnTo>
                  <a:lnTo>
                    <a:pt x="4179" y="3315"/>
                  </a:lnTo>
                  <a:lnTo>
                    <a:pt x="4611" y="913"/>
                  </a:lnTo>
                  <a:lnTo>
                    <a:pt x="4371" y="913"/>
                  </a:lnTo>
                  <a:lnTo>
                    <a:pt x="3795" y="769"/>
                  </a:lnTo>
                  <a:lnTo>
                    <a:pt x="2786" y="481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76"/>
            <p:cNvSpPr/>
            <p:nvPr/>
          </p:nvSpPr>
          <p:spPr>
            <a:xfrm>
              <a:off x="6617050" y="4019675"/>
              <a:ext cx="115300" cy="145300"/>
            </a:xfrm>
            <a:custGeom>
              <a:avLst/>
              <a:gdLst/>
              <a:ahLst/>
              <a:cxnLst/>
              <a:rect l="l" t="t" r="r" b="b"/>
              <a:pathLst>
                <a:path w="4612" h="5812" fill="none" extrusionOk="0">
                  <a:moveTo>
                    <a:pt x="4611" y="913"/>
                  </a:moveTo>
                  <a:lnTo>
                    <a:pt x="4611" y="913"/>
                  </a:lnTo>
                  <a:lnTo>
                    <a:pt x="4371" y="913"/>
                  </a:lnTo>
                  <a:lnTo>
                    <a:pt x="3795" y="769"/>
                  </a:lnTo>
                  <a:lnTo>
                    <a:pt x="2786" y="481"/>
                  </a:lnTo>
                  <a:lnTo>
                    <a:pt x="1298" y="1"/>
                  </a:lnTo>
                  <a:lnTo>
                    <a:pt x="1" y="5236"/>
                  </a:lnTo>
                  <a:lnTo>
                    <a:pt x="1" y="5236"/>
                  </a:lnTo>
                  <a:lnTo>
                    <a:pt x="1730" y="5572"/>
                  </a:lnTo>
                  <a:lnTo>
                    <a:pt x="2979" y="5764"/>
                  </a:lnTo>
                  <a:lnTo>
                    <a:pt x="3411" y="5812"/>
                  </a:lnTo>
                  <a:lnTo>
                    <a:pt x="3651" y="5812"/>
                  </a:lnTo>
                  <a:lnTo>
                    <a:pt x="3651" y="5812"/>
                  </a:lnTo>
                  <a:lnTo>
                    <a:pt x="3747" y="5572"/>
                  </a:lnTo>
                  <a:lnTo>
                    <a:pt x="3891" y="4996"/>
                  </a:lnTo>
                  <a:lnTo>
                    <a:pt x="4179" y="3315"/>
                  </a:lnTo>
                  <a:lnTo>
                    <a:pt x="4611" y="9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76"/>
            <p:cNvSpPr/>
            <p:nvPr/>
          </p:nvSpPr>
          <p:spPr>
            <a:xfrm>
              <a:off x="6381750" y="3748350"/>
              <a:ext cx="129675" cy="142900"/>
            </a:xfrm>
            <a:custGeom>
              <a:avLst/>
              <a:gdLst/>
              <a:ahLst/>
              <a:cxnLst/>
              <a:rect l="l" t="t" r="r" b="b"/>
              <a:pathLst>
                <a:path w="5187" h="5716" extrusionOk="0">
                  <a:moveTo>
                    <a:pt x="2882" y="0"/>
                  </a:moveTo>
                  <a:lnTo>
                    <a:pt x="2833" y="48"/>
                  </a:lnTo>
                  <a:lnTo>
                    <a:pt x="2737" y="192"/>
                  </a:lnTo>
                  <a:lnTo>
                    <a:pt x="2737" y="480"/>
                  </a:lnTo>
                  <a:lnTo>
                    <a:pt x="2785" y="1153"/>
                  </a:lnTo>
                  <a:lnTo>
                    <a:pt x="2930" y="1777"/>
                  </a:lnTo>
                  <a:lnTo>
                    <a:pt x="3026" y="2209"/>
                  </a:lnTo>
                  <a:lnTo>
                    <a:pt x="2737" y="1729"/>
                  </a:lnTo>
                  <a:lnTo>
                    <a:pt x="2257" y="1009"/>
                  </a:lnTo>
                  <a:lnTo>
                    <a:pt x="2017" y="673"/>
                  </a:lnTo>
                  <a:lnTo>
                    <a:pt x="1777" y="432"/>
                  </a:lnTo>
                  <a:lnTo>
                    <a:pt x="1585" y="288"/>
                  </a:lnTo>
                  <a:lnTo>
                    <a:pt x="1537" y="288"/>
                  </a:lnTo>
                  <a:lnTo>
                    <a:pt x="1441" y="336"/>
                  </a:lnTo>
                  <a:lnTo>
                    <a:pt x="1393" y="432"/>
                  </a:lnTo>
                  <a:lnTo>
                    <a:pt x="1393" y="576"/>
                  </a:lnTo>
                  <a:lnTo>
                    <a:pt x="1393" y="865"/>
                  </a:lnTo>
                  <a:lnTo>
                    <a:pt x="1489" y="1249"/>
                  </a:lnTo>
                  <a:lnTo>
                    <a:pt x="1633" y="1633"/>
                  </a:lnTo>
                  <a:lnTo>
                    <a:pt x="1873" y="2305"/>
                  </a:lnTo>
                  <a:lnTo>
                    <a:pt x="2017" y="2642"/>
                  </a:lnTo>
                  <a:lnTo>
                    <a:pt x="1825" y="2353"/>
                  </a:lnTo>
                  <a:lnTo>
                    <a:pt x="1345" y="1825"/>
                  </a:lnTo>
                  <a:lnTo>
                    <a:pt x="1105" y="1537"/>
                  </a:lnTo>
                  <a:lnTo>
                    <a:pt x="864" y="1345"/>
                  </a:lnTo>
                  <a:lnTo>
                    <a:pt x="672" y="1201"/>
                  </a:lnTo>
                  <a:lnTo>
                    <a:pt x="576" y="1201"/>
                  </a:lnTo>
                  <a:lnTo>
                    <a:pt x="528" y="1249"/>
                  </a:lnTo>
                  <a:lnTo>
                    <a:pt x="528" y="1441"/>
                  </a:lnTo>
                  <a:lnTo>
                    <a:pt x="576" y="1681"/>
                  </a:lnTo>
                  <a:lnTo>
                    <a:pt x="720" y="1921"/>
                  </a:lnTo>
                  <a:lnTo>
                    <a:pt x="864" y="2209"/>
                  </a:lnTo>
                  <a:lnTo>
                    <a:pt x="1249" y="2738"/>
                  </a:lnTo>
                  <a:lnTo>
                    <a:pt x="1441" y="3026"/>
                  </a:lnTo>
                  <a:lnTo>
                    <a:pt x="1441" y="3026"/>
                  </a:lnTo>
                  <a:lnTo>
                    <a:pt x="1201" y="2882"/>
                  </a:lnTo>
                  <a:lnTo>
                    <a:pt x="720" y="2594"/>
                  </a:lnTo>
                  <a:lnTo>
                    <a:pt x="480" y="2498"/>
                  </a:lnTo>
                  <a:lnTo>
                    <a:pt x="288" y="2401"/>
                  </a:lnTo>
                  <a:lnTo>
                    <a:pt x="96" y="2401"/>
                  </a:lnTo>
                  <a:lnTo>
                    <a:pt x="48" y="2449"/>
                  </a:lnTo>
                  <a:lnTo>
                    <a:pt x="0" y="2449"/>
                  </a:lnTo>
                  <a:lnTo>
                    <a:pt x="0" y="2546"/>
                  </a:lnTo>
                  <a:lnTo>
                    <a:pt x="48" y="2690"/>
                  </a:lnTo>
                  <a:lnTo>
                    <a:pt x="336" y="3026"/>
                  </a:lnTo>
                  <a:lnTo>
                    <a:pt x="672" y="3410"/>
                  </a:lnTo>
                  <a:lnTo>
                    <a:pt x="1105" y="3794"/>
                  </a:lnTo>
                  <a:lnTo>
                    <a:pt x="1057" y="4034"/>
                  </a:lnTo>
                  <a:lnTo>
                    <a:pt x="1057" y="4274"/>
                  </a:lnTo>
                  <a:lnTo>
                    <a:pt x="1105" y="4515"/>
                  </a:lnTo>
                  <a:lnTo>
                    <a:pt x="1201" y="4755"/>
                  </a:lnTo>
                  <a:lnTo>
                    <a:pt x="1345" y="5043"/>
                  </a:lnTo>
                  <a:lnTo>
                    <a:pt x="1585" y="5283"/>
                  </a:lnTo>
                  <a:lnTo>
                    <a:pt x="1825" y="5475"/>
                  </a:lnTo>
                  <a:lnTo>
                    <a:pt x="2113" y="5619"/>
                  </a:lnTo>
                  <a:lnTo>
                    <a:pt x="2401" y="5667"/>
                  </a:lnTo>
                  <a:lnTo>
                    <a:pt x="2689" y="5715"/>
                  </a:lnTo>
                  <a:lnTo>
                    <a:pt x="3026" y="5667"/>
                  </a:lnTo>
                  <a:lnTo>
                    <a:pt x="3314" y="5571"/>
                  </a:lnTo>
                  <a:lnTo>
                    <a:pt x="4034" y="5235"/>
                  </a:lnTo>
                  <a:lnTo>
                    <a:pt x="4322" y="5091"/>
                  </a:lnTo>
                  <a:lnTo>
                    <a:pt x="4514" y="4947"/>
                  </a:lnTo>
                  <a:lnTo>
                    <a:pt x="4706" y="4707"/>
                  </a:lnTo>
                  <a:lnTo>
                    <a:pt x="4851" y="4515"/>
                  </a:lnTo>
                  <a:lnTo>
                    <a:pt x="4947" y="4226"/>
                  </a:lnTo>
                  <a:lnTo>
                    <a:pt x="4995" y="3986"/>
                  </a:lnTo>
                  <a:lnTo>
                    <a:pt x="4995" y="3698"/>
                  </a:lnTo>
                  <a:lnTo>
                    <a:pt x="4995" y="3410"/>
                  </a:lnTo>
                  <a:lnTo>
                    <a:pt x="5091" y="2930"/>
                  </a:lnTo>
                  <a:lnTo>
                    <a:pt x="5187" y="2257"/>
                  </a:lnTo>
                  <a:lnTo>
                    <a:pt x="5187" y="1921"/>
                  </a:lnTo>
                  <a:lnTo>
                    <a:pt x="5139" y="1633"/>
                  </a:lnTo>
                  <a:lnTo>
                    <a:pt x="5043" y="1489"/>
                  </a:lnTo>
                  <a:lnTo>
                    <a:pt x="4995" y="1441"/>
                  </a:lnTo>
                  <a:lnTo>
                    <a:pt x="4899" y="1393"/>
                  </a:lnTo>
                  <a:lnTo>
                    <a:pt x="4755" y="1393"/>
                  </a:lnTo>
                  <a:lnTo>
                    <a:pt x="4658" y="1489"/>
                  </a:lnTo>
                  <a:lnTo>
                    <a:pt x="4562" y="1585"/>
                  </a:lnTo>
                  <a:lnTo>
                    <a:pt x="4514" y="1729"/>
                  </a:lnTo>
                  <a:lnTo>
                    <a:pt x="4370" y="2065"/>
                  </a:lnTo>
                  <a:lnTo>
                    <a:pt x="4274" y="2401"/>
                  </a:lnTo>
                  <a:lnTo>
                    <a:pt x="4082" y="2305"/>
                  </a:lnTo>
                  <a:lnTo>
                    <a:pt x="3890" y="2209"/>
                  </a:lnTo>
                  <a:lnTo>
                    <a:pt x="3650" y="1585"/>
                  </a:lnTo>
                  <a:lnTo>
                    <a:pt x="3362" y="817"/>
                  </a:lnTo>
                  <a:lnTo>
                    <a:pt x="3218" y="432"/>
                  </a:lnTo>
                  <a:lnTo>
                    <a:pt x="3074" y="192"/>
                  </a:lnTo>
                  <a:lnTo>
                    <a:pt x="2930" y="48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76"/>
            <p:cNvSpPr/>
            <p:nvPr/>
          </p:nvSpPr>
          <p:spPr>
            <a:xfrm>
              <a:off x="6651875" y="4037700"/>
              <a:ext cx="272575" cy="300175"/>
            </a:xfrm>
            <a:custGeom>
              <a:avLst/>
              <a:gdLst/>
              <a:ahLst/>
              <a:cxnLst/>
              <a:rect l="l" t="t" r="r" b="b"/>
              <a:pathLst>
                <a:path w="10903" h="12007" extrusionOk="0">
                  <a:moveTo>
                    <a:pt x="4563" y="0"/>
                  </a:moveTo>
                  <a:lnTo>
                    <a:pt x="4131" y="96"/>
                  </a:lnTo>
                  <a:lnTo>
                    <a:pt x="3795" y="192"/>
                  </a:lnTo>
                  <a:lnTo>
                    <a:pt x="3459" y="288"/>
                  </a:lnTo>
                  <a:lnTo>
                    <a:pt x="3218" y="432"/>
                  </a:lnTo>
                  <a:lnTo>
                    <a:pt x="2978" y="577"/>
                  </a:lnTo>
                  <a:lnTo>
                    <a:pt x="2786" y="817"/>
                  </a:lnTo>
                  <a:lnTo>
                    <a:pt x="2594" y="1057"/>
                  </a:lnTo>
                  <a:lnTo>
                    <a:pt x="2210" y="1681"/>
                  </a:lnTo>
                  <a:lnTo>
                    <a:pt x="1826" y="2402"/>
                  </a:lnTo>
                  <a:lnTo>
                    <a:pt x="1537" y="3170"/>
                  </a:lnTo>
                  <a:lnTo>
                    <a:pt x="1249" y="4034"/>
                  </a:lnTo>
                  <a:lnTo>
                    <a:pt x="1009" y="4947"/>
                  </a:lnTo>
                  <a:lnTo>
                    <a:pt x="769" y="5859"/>
                  </a:lnTo>
                  <a:lnTo>
                    <a:pt x="433" y="7636"/>
                  </a:lnTo>
                  <a:lnTo>
                    <a:pt x="193" y="9125"/>
                  </a:lnTo>
                  <a:lnTo>
                    <a:pt x="1" y="10566"/>
                  </a:lnTo>
                  <a:lnTo>
                    <a:pt x="1153" y="10950"/>
                  </a:lnTo>
                  <a:lnTo>
                    <a:pt x="2402" y="11286"/>
                  </a:lnTo>
                  <a:lnTo>
                    <a:pt x="3747" y="11622"/>
                  </a:lnTo>
                  <a:lnTo>
                    <a:pt x="5139" y="11814"/>
                  </a:lnTo>
                  <a:lnTo>
                    <a:pt x="6580" y="11959"/>
                  </a:lnTo>
                  <a:lnTo>
                    <a:pt x="7301" y="12007"/>
                  </a:lnTo>
                  <a:lnTo>
                    <a:pt x="8741" y="12007"/>
                  </a:lnTo>
                  <a:lnTo>
                    <a:pt x="9462" y="11911"/>
                  </a:lnTo>
                  <a:lnTo>
                    <a:pt x="10182" y="11814"/>
                  </a:lnTo>
                  <a:lnTo>
                    <a:pt x="10902" y="11718"/>
                  </a:lnTo>
                  <a:lnTo>
                    <a:pt x="10806" y="10230"/>
                  </a:lnTo>
                  <a:lnTo>
                    <a:pt x="10518" y="6964"/>
                  </a:lnTo>
                  <a:lnTo>
                    <a:pt x="10326" y="5139"/>
                  </a:lnTo>
                  <a:lnTo>
                    <a:pt x="10086" y="3458"/>
                  </a:lnTo>
                  <a:lnTo>
                    <a:pt x="9942" y="2690"/>
                  </a:lnTo>
                  <a:lnTo>
                    <a:pt x="9798" y="2065"/>
                  </a:lnTo>
                  <a:lnTo>
                    <a:pt x="9654" y="1585"/>
                  </a:lnTo>
                  <a:lnTo>
                    <a:pt x="9462" y="1249"/>
                  </a:lnTo>
                  <a:lnTo>
                    <a:pt x="9318" y="1057"/>
                  </a:lnTo>
                  <a:lnTo>
                    <a:pt x="9077" y="865"/>
                  </a:lnTo>
                  <a:lnTo>
                    <a:pt x="8789" y="721"/>
                  </a:lnTo>
                  <a:lnTo>
                    <a:pt x="8453" y="577"/>
                  </a:lnTo>
                  <a:lnTo>
                    <a:pt x="7685" y="288"/>
                  </a:lnTo>
                  <a:lnTo>
                    <a:pt x="6820" y="96"/>
                  </a:lnTo>
                  <a:lnTo>
                    <a:pt x="590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76"/>
            <p:cNvSpPr/>
            <p:nvPr/>
          </p:nvSpPr>
          <p:spPr>
            <a:xfrm>
              <a:off x="6651875" y="4037700"/>
              <a:ext cx="272575" cy="300175"/>
            </a:xfrm>
            <a:custGeom>
              <a:avLst/>
              <a:gdLst/>
              <a:ahLst/>
              <a:cxnLst/>
              <a:rect l="l" t="t" r="r" b="b"/>
              <a:pathLst>
                <a:path w="10903" h="12007" fill="none" extrusionOk="0">
                  <a:moveTo>
                    <a:pt x="1" y="10566"/>
                  </a:moveTo>
                  <a:lnTo>
                    <a:pt x="1" y="10566"/>
                  </a:lnTo>
                  <a:lnTo>
                    <a:pt x="1153" y="10950"/>
                  </a:lnTo>
                  <a:lnTo>
                    <a:pt x="2402" y="11286"/>
                  </a:lnTo>
                  <a:lnTo>
                    <a:pt x="3747" y="11622"/>
                  </a:lnTo>
                  <a:lnTo>
                    <a:pt x="5139" y="11814"/>
                  </a:lnTo>
                  <a:lnTo>
                    <a:pt x="6580" y="11959"/>
                  </a:lnTo>
                  <a:lnTo>
                    <a:pt x="7301" y="12007"/>
                  </a:lnTo>
                  <a:lnTo>
                    <a:pt x="8021" y="12007"/>
                  </a:lnTo>
                  <a:lnTo>
                    <a:pt x="8741" y="12007"/>
                  </a:lnTo>
                  <a:lnTo>
                    <a:pt x="9462" y="11911"/>
                  </a:lnTo>
                  <a:lnTo>
                    <a:pt x="10182" y="11814"/>
                  </a:lnTo>
                  <a:lnTo>
                    <a:pt x="10902" y="11718"/>
                  </a:lnTo>
                  <a:lnTo>
                    <a:pt x="10902" y="11718"/>
                  </a:lnTo>
                  <a:lnTo>
                    <a:pt x="10806" y="10230"/>
                  </a:lnTo>
                  <a:lnTo>
                    <a:pt x="10518" y="6964"/>
                  </a:lnTo>
                  <a:lnTo>
                    <a:pt x="10326" y="5139"/>
                  </a:lnTo>
                  <a:lnTo>
                    <a:pt x="10086" y="3458"/>
                  </a:lnTo>
                  <a:lnTo>
                    <a:pt x="9942" y="2690"/>
                  </a:lnTo>
                  <a:lnTo>
                    <a:pt x="9798" y="2065"/>
                  </a:lnTo>
                  <a:lnTo>
                    <a:pt x="9654" y="1585"/>
                  </a:lnTo>
                  <a:lnTo>
                    <a:pt x="9462" y="1249"/>
                  </a:lnTo>
                  <a:lnTo>
                    <a:pt x="9462" y="1249"/>
                  </a:lnTo>
                  <a:lnTo>
                    <a:pt x="9318" y="1057"/>
                  </a:lnTo>
                  <a:lnTo>
                    <a:pt x="9077" y="865"/>
                  </a:lnTo>
                  <a:lnTo>
                    <a:pt x="8789" y="721"/>
                  </a:lnTo>
                  <a:lnTo>
                    <a:pt x="8453" y="577"/>
                  </a:lnTo>
                  <a:lnTo>
                    <a:pt x="7685" y="288"/>
                  </a:lnTo>
                  <a:lnTo>
                    <a:pt x="6820" y="96"/>
                  </a:lnTo>
                  <a:lnTo>
                    <a:pt x="5908" y="0"/>
                  </a:lnTo>
                  <a:lnTo>
                    <a:pt x="4995" y="0"/>
                  </a:lnTo>
                  <a:lnTo>
                    <a:pt x="4563" y="0"/>
                  </a:lnTo>
                  <a:lnTo>
                    <a:pt x="4131" y="96"/>
                  </a:lnTo>
                  <a:lnTo>
                    <a:pt x="3795" y="192"/>
                  </a:lnTo>
                  <a:lnTo>
                    <a:pt x="3459" y="288"/>
                  </a:lnTo>
                  <a:lnTo>
                    <a:pt x="3459" y="288"/>
                  </a:lnTo>
                  <a:lnTo>
                    <a:pt x="3218" y="432"/>
                  </a:lnTo>
                  <a:lnTo>
                    <a:pt x="2978" y="577"/>
                  </a:lnTo>
                  <a:lnTo>
                    <a:pt x="2786" y="817"/>
                  </a:lnTo>
                  <a:lnTo>
                    <a:pt x="2594" y="1057"/>
                  </a:lnTo>
                  <a:lnTo>
                    <a:pt x="2210" y="1681"/>
                  </a:lnTo>
                  <a:lnTo>
                    <a:pt x="1826" y="2402"/>
                  </a:lnTo>
                  <a:lnTo>
                    <a:pt x="1537" y="3170"/>
                  </a:lnTo>
                  <a:lnTo>
                    <a:pt x="1249" y="4034"/>
                  </a:lnTo>
                  <a:lnTo>
                    <a:pt x="1009" y="4947"/>
                  </a:lnTo>
                  <a:lnTo>
                    <a:pt x="769" y="5859"/>
                  </a:lnTo>
                  <a:lnTo>
                    <a:pt x="433" y="7636"/>
                  </a:lnTo>
                  <a:lnTo>
                    <a:pt x="193" y="9125"/>
                  </a:lnTo>
                  <a:lnTo>
                    <a:pt x="1" y="10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76"/>
            <p:cNvSpPr/>
            <p:nvPr/>
          </p:nvSpPr>
          <p:spPr>
            <a:xfrm>
              <a:off x="6761125" y="4037700"/>
              <a:ext cx="103300" cy="58850"/>
            </a:xfrm>
            <a:custGeom>
              <a:avLst/>
              <a:gdLst/>
              <a:ahLst/>
              <a:cxnLst/>
              <a:rect l="l" t="t" r="r" b="b"/>
              <a:pathLst>
                <a:path w="4132" h="2354" extrusionOk="0">
                  <a:moveTo>
                    <a:pt x="673" y="0"/>
                  </a:moveTo>
                  <a:lnTo>
                    <a:pt x="193" y="48"/>
                  </a:lnTo>
                  <a:lnTo>
                    <a:pt x="49" y="240"/>
                  </a:lnTo>
                  <a:lnTo>
                    <a:pt x="1" y="481"/>
                  </a:lnTo>
                  <a:lnTo>
                    <a:pt x="1" y="769"/>
                  </a:lnTo>
                  <a:lnTo>
                    <a:pt x="49" y="1057"/>
                  </a:lnTo>
                  <a:lnTo>
                    <a:pt x="193" y="1345"/>
                  </a:lnTo>
                  <a:lnTo>
                    <a:pt x="433" y="1633"/>
                  </a:lnTo>
                  <a:lnTo>
                    <a:pt x="721" y="1873"/>
                  </a:lnTo>
                  <a:lnTo>
                    <a:pt x="1010" y="2065"/>
                  </a:lnTo>
                  <a:lnTo>
                    <a:pt x="1394" y="2209"/>
                  </a:lnTo>
                  <a:lnTo>
                    <a:pt x="1826" y="2305"/>
                  </a:lnTo>
                  <a:lnTo>
                    <a:pt x="2210" y="2353"/>
                  </a:lnTo>
                  <a:lnTo>
                    <a:pt x="2642" y="2305"/>
                  </a:lnTo>
                  <a:lnTo>
                    <a:pt x="2979" y="2257"/>
                  </a:lnTo>
                  <a:lnTo>
                    <a:pt x="3315" y="2113"/>
                  </a:lnTo>
                  <a:lnTo>
                    <a:pt x="3603" y="1921"/>
                  </a:lnTo>
                  <a:lnTo>
                    <a:pt x="3843" y="1681"/>
                  </a:lnTo>
                  <a:lnTo>
                    <a:pt x="4035" y="1441"/>
                  </a:lnTo>
                  <a:lnTo>
                    <a:pt x="4131" y="1153"/>
                  </a:lnTo>
                  <a:lnTo>
                    <a:pt x="4131" y="865"/>
                  </a:lnTo>
                  <a:lnTo>
                    <a:pt x="4035" y="529"/>
                  </a:lnTo>
                  <a:lnTo>
                    <a:pt x="3651" y="384"/>
                  </a:lnTo>
                  <a:lnTo>
                    <a:pt x="3171" y="288"/>
                  </a:lnTo>
                  <a:lnTo>
                    <a:pt x="2162" y="96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76"/>
            <p:cNvSpPr/>
            <p:nvPr/>
          </p:nvSpPr>
          <p:spPr>
            <a:xfrm>
              <a:off x="6761125" y="4037700"/>
              <a:ext cx="103300" cy="58850"/>
            </a:xfrm>
            <a:custGeom>
              <a:avLst/>
              <a:gdLst/>
              <a:ahLst/>
              <a:cxnLst/>
              <a:rect l="l" t="t" r="r" b="b"/>
              <a:pathLst>
                <a:path w="4132" h="2354" fill="none" extrusionOk="0">
                  <a:moveTo>
                    <a:pt x="4131" y="1153"/>
                  </a:moveTo>
                  <a:lnTo>
                    <a:pt x="4131" y="1153"/>
                  </a:lnTo>
                  <a:lnTo>
                    <a:pt x="4131" y="865"/>
                  </a:lnTo>
                  <a:lnTo>
                    <a:pt x="4035" y="529"/>
                  </a:lnTo>
                  <a:lnTo>
                    <a:pt x="4035" y="529"/>
                  </a:lnTo>
                  <a:lnTo>
                    <a:pt x="3651" y="384"/>
                  </a:lnTo>
                  <a:lnTo>
                    <a:pt x="3171" y="288"/>
                  </a:lnTo>
                  <a:lnTo>
                    <a:pt x="2162" y="96"/>
                  </a:lnTo>
                  <a:lnTo>
                    <a:pt x="1154" y="0"/>
                  </a:lnTo>
                  <a:lnTo>
                    <a:pt x="673" y="0"/>
                  </a:lnTo>
                  <a:lnTo>
                    <a:pt x="193" y="48"/>
                  </a:lnTo>
                  <a:lnTo>
                    <a:pt x="193" y="48"/>
                  </a:lnTo>
                  <a:lnTo>
                    <a:pt x="49" y="240"/>
                  </a:lnTo>
                  <a:lnTo>
                    <a:pt x="1" y="481"/>
                  </a:lnTo>
                  <a:lnTo>
                    <a:pt x="1" y="481"/>
                  </a:lnTo>
                  <a:lnTo>
                    <a:pt x="1" y="769"/>
                  </a:lnTo>
                  <a:lnTo>
                    <a:pt x="49" y="1057"/>
                  </a:lnTo>
                  <a:lnTo>
                    <a:pt x="193" y="1345"/>
                  </a:lnTo>
                  <a:lnTo>
                    <a:pt x="433" y="1633"/>
                  </a:lnTo>
                  <a:lnTo>
                    <a:pt x="721" y="1873"/>
                  </a:lnTo>
                  <a:lnTo>
                    <a:pt x="1010" y="2065"/>
                  </a:lnTo>
                  <a:lnTo>
                    <a:pt x="1394" y="2209"/>
                  </a:lnTo>
                  <a:lnTo>
                    <a:pt x="1826" y="2305"/>
                  </a:lnTo>
                  <a:lnTo>
                    <a:pt x="1826" y="2305"/>
                  </a:lnTo>
                  <a:lnTo>
                    <a:pt x="2210" y="2353"/>
                  </a:lnTo>
                  <a:lnTo>
                    <a:pt x="2642" y="2305"/>
                  </a:lnTo>
                  <a:lnTo>
                    <a:pt x="2979" y="2257"/>
                  </a:lnTo>
                  <a:lnTo>
                    <a:pt x="3315" y="2113"/>
                  </a:lnTo>
                  <a:lnTo>
                    <a:pt x="3603" y="1921"/>
                  </a:lnTo>
                  <a:lnTo>
                    <a:pt x="3843" y="1681"/>
                  </a:lnTo>
                  <a:lnTo>
                    <a:pt x="4035" y="1441"/>
                  </a:lnTo>
                  <a:lnTo>
                    <a:pt x="4131" y="115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76"/>
            <p:cNvSpPr/>
            <p:nvPr/>
          </p:nvSpPr>
          <p:spPr>
            <a:xfrm>
              <a:off x="6792350" y="4023275"/>
              <a:ext cx="38450" cy="44450"/>
            </a:xfrm>
            <a:custGeom>
              <a:avLst/>
              <a:gdLst/>
              <a:ahLst/>
              <a:cxnLst/>
              <a:rect l="l" t="t" r="r" b="b"/>
              <a:pathLst>
                <a:path w="1538" h="1778" extrusionOk="0">
                  <a:moveTo>
                    <a:pt x="193" y="1"/>
                  </a:moveTo>
                  <a:lnTo>
                    <a:pt x="1" y="1442"/>
                  </a:lnTo>
                  <a:lnTo>
                    <a:pt x="1489" y="1778"/>
                  </a:lnTo>
                  <a:lnTo>
                    <a:pt x="1537" y="14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76"/>
            <p:cNvSpPr/>
            <p:nvPr/>
          </p:nvSpPr>
          <p:spPr>
            <a:xfrm>
              <a:off x="6792350" y="4023275"/>
              <a:ext cx="38450" cy="44450"/>
            </a:xfrm>
            <a:custGeom>
              <a:avLst/>
              <a:gdLst/>
              <a:ahLst/>
              <a:cxnLst/>
              <a:rect l="l" t="t" r="r" b="b"/>
              <a:pathLst>
                <a:path w="1538" h="1778" fill="none" extrusionOk="0">
                  <a:moveTo>
                    <a:pt x="193" y="1"/>
                  </a:moveTo>
                  <a:lnTo>
                    <a:pt x="1" y="1442"/>
                  </a:lnTo>
                  <a:lnTo>
                    <a:pt x="1489" y="1778"/>
                  </a:lnTo>
                  <a:lnTo>
                    <a:pt x="1537" y="145"/>
                  </a:lnTo>
                  <a:lnTo>
                    <a:pt x="1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76"/>
            <p:cNvSpPr/>
            <p:nvPr/>
          </p:nvSpPr>
          <p:spPr>
            <a:xfrm>
              <a:off x="6792350" y="4043700"/>
              <a:ext cx="38450" cy="24025"/>
            </a:xfrm>
            <a:custGeom>
              <a:avLst/>
              <a:gdLst/>
              <a:ahLst/>
              <a:cxnLst/>
              <a:rect l="l" t="t" r="r" b="b"/>
              <a:pathLst>
                <a:path w="1538" h="961" extrusionOk="0">
                  <a:moveTo>
                    <a:pt x="97" y="0"/>
                  </a:moveTo>
                  <a:lnTo>
                    <a:pt x="1" y="625"/>
                  </a:lnTo>
                  <a:lnTo>
                    <a:pt x="1489" y="961"/>
                  </a:lnTo>
                  <a:lnTo>
                    <a:pt x="1537" y="289"/>
                  </a:lnTo>
                  <a:lnTo>
                    <a:pt x="817" y="19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76"/>
            <p:cNvSpPr/>
            <p:nvPr/>
          </p:nvSpPr>
          <p:spPr>
            <a:xfrm>
              <a:off x="6792350" y="4043700"/>
              <a:ext cx="38450" cy="24025"/>
            </a:xfrm>
            <a:custGeom>
              <a:avLst/>
              <a:gdLst/>
              <a:ahLst/>
              <a:cxnLst/>
              <a:rect l="l" t="t" r="r" b="b"/>
              <a:pathLst>
                <a:path w="1538" h="961" fill="none" extrusionOk="0">
                  <a:moveTo>
                    <a:pt x="97" y="0"/>
                  </a:moveTo>
                  <a:lnTo>
                    <a:pt x="1" y="625"/>
                  </a:lnTo>
                  <a:lnTo>
                    <a:pt x="1489" y="961"/>
                  </a:lnTo>
                  <a:lnTo>
                    <a:pt x="1537" y="289"/>
                  </a:lnTo>
                  <a:lnTo>
                    <a:pt x="1537" y="289"/>
                  </a:lnTo>
                  <a:lnTo>
                    <a:pt x="817" y="192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76"/>
            <p:cNvSpPr/>
            <p:nvPr/>
          </p:nvSpPr>
          <p:spPr>
            <a:xfrm>
              <a:off x="6561825" y="3714725"/>
              <a:ext cx="134500" cy="144100"/>
            </a:xfrm>
            <a:custGeom>
              <a:avLst/>
              <a:gdLst/>
              <a:ahLst/>
              <a:cxnLst/>
              <a:rect l="l" t="t" r="r" b="b"/>
              <a:pathLst>
                <a:path w="5380" h="5764" extrusionOk="0">
                  <a:moveTo>
                    <a:pt x="2642" y="0"/>
                  </a:moveTo>
                  <a:lnTo>
                    <a:pt x="2114" y="97"/>
                  </a:lnTo>
                  <a:lnTo>
                    <a:pt x="1634" y="289"/>
                  </a:lnTo>
                  <a:lnTo>
                    <a:pt x="1201" y="577"/>
                  </a:lnTo>
                  <a:lnTo>
                    <a:pt x="769" y="961"/>
                  </a:lnTo>
                  <a:lnTo>
                    <a:pt x="433" y="1393"/>
                  </a:lnTo>
                  <a:lnTo>
                    <a:pt x="193" y="1921"/>
                  </a:lnTo>
                  <a:lnTo>
                    <a:pt x="49" y="2498"/>
                  </a:lnTo>
                  <a:lnTo>
                    <a:pt x="1" y="3074"/>
                  </a:lnTo>
                  <a:lnTo>
                    <a:pt x="49" y="3650"/>
                  </a:lnTo>
                  <a:lnTo>
                    <a:pt x="193" y="4131"/>
                  </a:lnTo>
                  <a:lnTo>
                    <a:pt x="481" y="4611"/>
                  </a:lnTo>
                  <a:lnTo>
                    <a:pt x="817" y="5043"/>
                  </a:lnTo>
                  <a:lnTo>
                    <a:pt x="1201" y="5379"/>
                  </a:lnTo>
                  <a:lnTo>
                    <a:pt x="1442" y="5475"/>
                  </a:lnTo>
                  <a:lnTo>
                    <a:pt x="1682" y="5619"/>
                  </a:lnTo>
                  <a:lnTo>
                    <a:pt x="1970" y="5667"/>
                  </a:lnTo>
                  <a:lnTo>
                    <a:pt x="2210" y="5715"/>
                  </a:lnTo>
                  <a:lnTo>
                    <a:pt x="2738" y="5764"/>
                  </a:lnTo>
                  <a:lnTo>
                    <a:pt x="3267" y="5667"/>
                  </a:lnTo>
                  <a:lnTo>
                    <a:pt x="3747" y="5475"/>
                  </a:lnTo>
                  <a:lnTo>
                    <a:pt x="4227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8" y="3794"/>
                  </a:lnTo>
                  <a:lnTo>
                    <a:pt x="5380" y="3218"/>
                  </a:lnTo>
                  <a:lnTo>
                    <a:pt x="5380" y="2642"/>
                  </a:lnTo>
                  <a:lnTo>
                    <a:pt x="5332" y="2114"/>
                  </a:lnTo>
                  <a:lnTo>
                    <a:pt x="5188" y="1585"/>
                  </a:lnTo>
                  <a:lnTo>
                    <a:pt x="4947" y="1105"/>
                  </a:lnTo>
                  <a:lnTo>
                    <a:pt x="4611" y="721"/>
                  </a:lnTo>
                  <a:lnTo>
                    <a:pt x="4179" y="385"/>
                  </a:lnTo>
                  <a:lnTo>
                    <a:pt x="3939" y="241"/>
                  </a:lnTo>
                  <a:lnTo>
                    <a:pt x="3699" y="145"/>
                  </a:lnTo>
                  <a:lnTo>
                    <a:pt x="3459" y="49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76"/>
            <p:cNvSpPr/>
            <p:nvPr/>
          </p:nvSpPr>
          <p:spPr>
            <a:xfrm>
              <a:off x="6561825" y="3714725"/>
              <a:ext cx="134500" cy="144100"/>
            </a:xfrm>
            <a:custGeom>
              <a:avLst/>
              <a:gdLst/>
              <a:ahLst/>
              <a:cxnLst/>
              <a:rect l="l" t="t" r="r" b="b"/>
              <a:pathLst>
                <a:path w="5380" h="5764" fill="none" extrusionOk="0">
                  <a:moveTo>
                    <a:pt x="193" y="1921"/>
                  </a:moveTo>
                  <a:lnTo>
                    <a:pt x="193" y="1921"/>
                  </a:lnTo>
                  <a:lnTo>
                    <a:pt x="49" y="2498"/>
                  </a:lnTo>
                  <a:lnTo>
                    <a:pt x="1" y="3074"/>
                  </a:lnTo>
                  <a:lnTo>
                    <a:pt x="49" y="3650"/>
                  </a:lnTo>
                  <a:lnTo>
                    <a:pt x="193" y="4131"/>
                  </a:lnTo>
                  <a:lnTo>
                    <a:pt x="481" y="4611"/>
                  </a:lnTo>
                  <a:lnTo>
                    <a:pt x="817" y="5043"/>
                  </a:lnTo>
                  <a:lnTo>
                    <a:pt x="1201" y="5379"/>
                  </a:lnTo>
                  <a:lnTo>
                    <a:pt x="1442" y="5475"/>
                  </a:lnTo>
                  <a:lnTo>
                    <a:pt x="1682" y="5619"/>
                  </a:lnTo>
                  <a:lnTo>
                    <a:pt x="1682" y="5619"/>
                  </a:lnTo>
                  <a:lnTo>
                    <a:pt x="1970" y="5667"/>
                  </a:lnTo>
                  <a:lnTo>
                    <a:pt x="2210" y="5715"/>
                  </a:lnTo>
                  <a:lnTo>
                    <a:pt x="2738" y="5764"/>
                  </a:lnTo>
                  <a:lnTo>
                    <a:pt x="3267" y="5667"/>
                  </a:lnTo>
                  <a:lnTo>
                    <a:pt x="3747" y="5475"/>
                  </a:lnTo>
                  <a:lnTo>
                    <a:pt x="4227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8" y="3794"/>
                  </a:lnTo>
                  <a:lnTo>
                    <a:pt x="5188" y="3794"/>
                  </a:lnTo>
                  <a:lnTo>
                    <a:pt x="5380" y="3218"/>
                  </a:lnTo>
                  <a:lnTo>
                    <a:pt x="5380" y="2642"/>
                  </a:lnTo>
                  <a:lnTo>
                    <a:pt x="5332" y="2114"/>
                  </a:lnTo>
                  <a:lnTo>
                    <a:pt x="5188" y="1585"/>
                  </a:lnTo>
                  <a:lnTo>
                    <a:pt x="4947" y="1105"/>
                  </a:lnTo>
                  <a:lnTo>
                    <a:pt x="4611" y="721"/>
                  </a:lnTo>
                  <a:lnTo>
                    <a:pt x="4179" y="385"/>
                  </a:lnTo>
                  <a:lnTo>
                    <a:pt x="3939" y="241"/>
                  </a:lnTo>
                  <a:lnTo>
                    <a:pt x="3699" y="145"/>
                  </a:lnTo>
                  <a:lnTo>
                    <a:pt x="3699" y="145"/>
                  </a:lnTo>
                  <a:lnTo>
                    <a:pt x="3459" y="49"/>
                  </a:lnTo>
                  <a:lnTo>
                    <a:pt x="3170" y="0"/>
                  </a:lnTo>
                  <a:lnTo>
                    <a:pt x="2642" y="0"/>
                  </a:lnTo>
                  <a:lnTo>
                    <a:pt x="2114" y="97"/>
                  </a:lnTo>
                  <a:lnTo>
                    <a:pt x="1634" y="289"/>
                  </a:lnTo>
                  <a:lnTo>
                    <a:pt x="1201" y="577"/>
                  </a:lnTo>
                  <a:lnTo>
                    <a:pt x="769" y="961"/>
                  </a:lnTo>
                  <a:lnTo>
                    <a:pt x="433" y="1393"/>
                  </a:lnTo>
                  <a:lnTo>
                    <a:pt x="193" y="192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76"/>
            <p:cNvSpPr/>
            <p:nvPr/>
          </p:nvSpPr>
          <p:spPr>
            <a:xfrm>
              <a:off x="6579850" y="3739950"/>
              <a:ext cx="39625" cy="81650"/>
            </a:xfrm>
            <a:custGeom>
              <a:avLst/>
              <a:gdLst/>
              <a:ahLst/>
              <a:cxnLst/>
              <a:rect l="l" t="t" r="r" b="b"/>
              <a:pathLst>
                <a:path w="1585" h="3266" extrusionOk="0">
                  <a:moveTo>
                    <a:pt x="1585" y="0"/>
                  </a:moveTo>
                  <a:lnTo>
                    <a:pt x="1345" y="48"/>
                  </a:lnTo>
                  <a:lnTo>
                    <a:pt x="1105" y="96"/>
                  </a:lnTo>
                  <a:lnTo>
                    <a:pt x="913" y="240"/>
                  </a:lnTo>
                  <a:lnTo>
                    <a:pt x="721" y="336"/>
                  </a:lnTo>
                  <a:lnTo>
                    <a:pt x="528" y="528"/>
                  </a:lnTo>
                  <a:lnTo>
                    <a:pt x="336" y="720"/>
                  </a:lnTo>
                  <a:lnTo>
                    <a:pt x="192" y="912"/>
                  </a:lnTo>
                  <a:lnTo>
                    <a:pt x="96" y="1153"/>
                  </a:lnTo>
                  <a:lnTo>
                    <a:pt x="0" y="1489"/>
                  </a:lnTo>
                  <a:lnTo>
                    <a:pt x="0" y="1825"/>
                  </a:lnTo>
                  <a:lnTo>
                    <a:pt x="0" y="2113"/>
                  </a:lnTo>
                  <a:lnTo>
                    <a:pt x="96" y="2401"/>
                  </a:lnTo>
                  <a:lnTo>
                    <a:pt x="240" y="2689"/>
                  </a:lnTo>
                  <a:lnTo>
                    <a:pt x="384" y="2930"/>
                  </a:lnTo>
                  <a:lnTo>
                    <a:pt x="625" y="3122"/>
                  </a:lnTo>
                  <a:lnTo>
                    <a:pt x="865" y="3266"/>
                  </a:lnTo>
                  <a:lnTo>
                    <a:pt x="1009" y="2545"/>
                  </a:lnTo>
                  <a:lnTo>
                    <a:pt x="1249" y="1825"/>
                  </a:lnTo>
                  <a:lnTo>
                    <a:pt x="1585" y="912"/>
                  </a:lnTo>
                  <a:lnTo>
                    <a:pt x="1537" y="961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76"/>
            <p:cNvSpPr/>
            <p:nvPr/>
          </p:nvSpPr>
          <p:spPr>
            <a:xfrm>
              <a:off x="6579850" y="3739950"/>
              <a:ext cx="39625" cy="81650"/>
            </a:xfrm>
            <a:custGeom>
              <a:avLst/>
              <a:gdLst/>
              <a:ahLst/>
              <a:cxnLst/>
              <a:rect l="l" t="t" r="r" b="b"/>
              <a:pathLst>
                <a:path w="1585" h="3266" fill="none" extrusionOk="0">
                  <a:moveTo>
                    <a:pt x="1585" y="0"/>
                  </a:moveTo>
                  <a:lnTo>
                    <a:pt x="1585" y="0"/>
                  </a:lnTo>
                  <a:lnTo>
                    <a:pt x="1345" y="48"/>
                  </a:lnTo>
                  <a:lnTo>
                    <a:pt x="1105" y="96"/>
                  </a:lnTo>
                  <a:lnTo>
                    <a:pt x="913" y="240"/>
                  </a:lnTo>
                  <a:lnTo>
                    <a:pt x="721" y="336"/>
                  </a:lnTo>
                  <a:lnTo>
                    <a:pt x="528" y="528"/>
                  </a:lnTo>
                  <a:lnTo>
                    <a:pt x="336" y="720"/>
                  </a:lnTo>
                  <a:lnTo>
                    <a:pt x="192" y="912"/>
                  </a:lnTo>
                  <a:lnTo>
                    <a:pt x="96" y="1153"/>
                  </a:lnTo>
                  <a:lnTo>
                    <a:pt x="96" y="1153"/>
                  </a:lnTo>
                  <a:lnTo>
                    <a:pt x="0" y="1489"/>
                  </a:lnTo>
                  <a:lnTo>
                    <a:pt x="0" y="1825"/>
                  </a:lnTo>
                  <a:lnTo>
                    <a:pt x="0" y="2113"/>
                  </a:lnTo>
                  <a:lnTo>
                    <a:pt x="96" y="2401"/>
                  </a:lnTo>
                  <a:lnTo>
                    <a:pt x="240" y="2689"/>
                  </a:lnTo>
                  <a:lnTo>
                    <a:pt x="384" y="2930"/>
                  </a:lnTo>
                  <a:lnTo>
                    <a:pt x="625" y="3122"/>
                  </a:lnTo>
                  <a:lnTo>
                    <a:pt x="865" y="3266"/>
                  </a:lnTo>
                  <a:lnTo>
                    <a:pt x="865" y="3266"/>
                  </a:lnTo>
                  <a:lnTo>
                    <a:pt x="1009" y="2545"/>
                  </a:lnTo>
                  <a:lnTo>
                    <a:pt x="1249" y="1825"/>
                  </a:lnTo>
                  <a:lnTo>
                    <a:pt x="1585" y="912"/>
                  </a:lnTo>
                  <a:lnTo>
                    <a:pt x="1585" y="912"/>
                  </a:lnTo>
                  <a:lnTo>
                    <a:pt x="1537" y="961"/>
                  </a:lnTo>
                  <a:lnTo>
                    <a:pt x="1537" y="961"/>
                  </a:lnTo>
                  <a:lnTo>
                    <a:pt x="15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76"/>
            <p:cNvSpPr/>
            <p:nvPr/>
          </p:nvSpPr>
          <p:spPr>
            <a:xfrm>
              <a:off x="6600250" y="3625875"/>
              <a:ext cx="445450" cy="427450"/>
            </a:xfrm>
            <a:custGeom>
              <a:avLst/>
              <a:gdLst/>
              <a:ahLst/>
              <a:cxnLst/>
              <a:rect l="l" t="t" r="r" b="b"/>
              <a:pathLst>
                <a:path w="17818" h="17098" extrusionOk="0">
                  <a:moveTo>
                    <a:pt x="8069" y="1"/>
                  </a:moveTo>
                  <a:lnTo>
                    <a:pt x="7348" y="49"/>
                  </a:lnTo>
                  <a:lnTo>
                    <a:pt x="6628" y="193"/>
                  </a:lnTo>
                  <a:lnTo>
                    <a:pt x="5956" y="385"/>
                  </a:lnTo>
                  <a:lnTo>
                    <a:pt x="5283" y="625"/>
                  </a:lnTo>
                  <a:lnTo>
                    <a:pt x="4659" y="961"/>
                  </a:lnTo>
                  <a:lnTo>
                    <a:pt x="4035" y="1345"/>
                  </a:lnTo>
                  <a:lnTo>
                    <a:pt x="3410" y="1778"/>
                  </a:lnTo>
                  <a:lnTo>
                    <a:pt x="2882" y="2258"/>
                  </a:lnTo>
                  <a:lnTo>
                    <a:pt x="2354" y="2786"/>
                  </a:lnTo>
                  <a:lnTo>
                    <a:pt x="1874" y="3362"/>
                  </a:lnTo>
                  <a:lnTo>
                    <a:pt x="1489" y="3987"/>
                  </a:lnTo>
                  <a:lnTo>
                    <a:pt x="1153" y="4611"/>
                  </a:lnTo>
                  <a:lnTo>
                    <a:pt x="865" y="5283"/>
                  </a:lnTo>
                  <a:lnTo>
                    <a:pt x="433" y="6388"/>
                  </a:lnTo>
                  <a:lnTo>
                    <a:pt x="241" y="7108"/>
                  </a:lnTo>
                  <a:lnTo>
                    <a:pt x="97" y="7781"/>
                  </a:lnTo>
                  <a:lnTo>
                    <a:pt x="1" y="8501"/>
                  </a:lnTo>
                  <a:lnTo>
                    <a:pt x="1" y="9173"/>
                  </a:lnTo>
                  <a:lnTo>
                    <a:pt x="49" y="9894"/>
                  </a:lnTo>
                  <a:lnTo>
                    <a:pt x="193" y="10566"/>
                  </a:lnTo>
                  <a:lnTo>
                    <a:pt x="385" y="11190"/>
                  </a:lnTo>
                  <a:lnTo>
                    <a:pt x="625" y="11815"/>
                  </a:lnTo>
                  <a:lnTo>
                    <a:pt x="961" y="12439"/>
                  </a:lnTo>
                  <a:lnTo>
                    <a:pt x="1345" y="13015"/>
                  </a:lnTo>
                  <a:lnTo>
                    <a:pt x="1778" y="13544"/>
                  </a:lnTo>
                  <a:lnTo>
                    <a:pt x="2258" y="14072"/>
                  </a:lnTo>
                  <a:lnTo>
                    <a:pt x="2786" y="14504"/>
                  </a:lnTo>
                  <a:lnTo>
                    <a:pt x="3362" y="14888"/>
                  </a:lnTo>
                  <a:lnTo>
                    <a:pt x="3987" y="15273"/>
                  </a:lnTo>
                  <a:lnTo>
                    <a:pt x="4659" y="15513"/>
                  </a:lnTo>
                  <a:lnTo>
                    <a:pt x="7493" y="16617"/>
                  </a:lnTo>
                  <a:lnTo>
                    <a:pt x="8213" y="16809"/>
                  </a:lnTo>
                  <a:lnTo>
                    <a:pt x="8933" y="17002"/>
                  </a:lnTo>
                  <a:lnTo>
                    <a:pt x="9702" y="17098"/>
                  </a:lnTo>
                  <a:lnTo>
                    <a:pt x="11239" y="17098"/>
                  </a:lnTo>
                  <a:lnTo>
                    <a:pt x="11959" y="17002"/>
                  </a:lnTo>
                  <a:lnTo>
                    <a:pt x="12679" y="16809"/>
                  </a:lnTo>
                  <a:lnTo>
                    <a:pt x="13400" y="16617"/>
                  </a:lnTo>
                  <a:lnTo>
                    <a:pt x="14072" y="16281"/>
                  </a:lnTo>
                  <a:lnTo>
                    <a:pt x="14648" y="15945"/>
                  </a:lnTo>
                  <a:lnTo>
                    <a:pt x="15177" y="15513"/>
                  </a:lnTo>
                  <a:lnTo>
                    <a:pt x="15657" y="15033"/>
                  </a:lnTo>
                  <a:lnTo>
                    <a:pt x="16041" y="14456"/>
                  </a:lnTo>
                  <a:lnTo>
                    <a:pt x="16233" y="14168"/>
                  </a:lnTo>
                  <a:lnTo>
                    <a:pt x="16377" y="13832"/>
                  </a:lnTo>
                  <a:lnTo>
                    <a:pt x="16473" y="13496"/>
                  </a:lnTo>
                  <a:lnTo>
                    <a:pt x="16569" y="13160"/>
                  </a:lnTo>
                  <a:lnTo>
                    <a:pt x="16617" y="12775"/>
                  </a:lnTo>
                  <a:lnTo>
                    <a:pt x="16665" y="12391"/>
                  </a:lnTo>
                  <a:lnTo>
                    <a:pt x="17050" y="11287"/>
                  </a:lnTo>
                  <a:lnTo>
                    <a:pt x="17290" y="10566"/>
                  </a:lnTo>
                  <a:lnTo>
                    <a:pt x="17482" y="9846"/>
                  </a:lnTo>
                  <a:lnTo>
                    <a:pt x="17626" y="9173"/>
                  </a:lnTo>
                  <a:lnTo>
                    <a:pt x="17722" y="8453"/>
                  </a:lnTo>
                  <a:lnTo>
                    <a:pt x="17818" y="7733"/>
                  </a:lnTo>
                  <a:lnTo>
                    <a:pt x="17770" y="7012"/>
                  </a:lnTo>
                  <a:lnTo>
                    <a:pt x="17722" y="6340"/>
                  </a:lnTo>
                  <a:lnTo>
                    <a:pt x="17578" y="5668"/>
                  </a:lnTo>
                  <a:lnTo>
                    <a:pt x="17386" y="5043"/>
                  </a:lnTo>
                  <a:lnTo>
                    <a:pt x="17098" y="4419"/>
                  </a:lnTo>
                  <a:lnTo>
                    <a:pt x="16761" y="3891"/>
                  </a:lnTo>
                  <a:lnTo>
                    <a:pt x="16281" y="3362"/>
                  </a:lnTo>
                  <a:lnTo>
                    <a:pt x="15753" y="2882"/>
                  </a:lnTo>
                  <a:lnTo>
                    <a:pt x="15177" y="2498"/>
                  </a:lnTo>
                  <a:lnTo>
                    <a:pt x="14456" y="2162"/>
                  </a:lnTo>
                  <a:lnTo>
                    <a:pt x="13640" y="1922"/>
                  </a:lnTo>
                  <a:lnTo>
                    <a:pt x="10182" y="385"/>
                  </a:lnTo>
                  <a:lnTo>
                    <a:pt x="9462" y="145"/>
                  </a:lnTo>
                  <a:lnTo>
                    <a:pt x="8789" y="49"/>
                  </a:lnTo>
                  <a:lnTo>
                    <a:pt x="806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76"/>
            <p:cNvSpPr/>
            <p:nvPr/>
          </p:nvSpPr>
          <p:spPr>
            <a:xfrm>
              <a:off x="6600250" y="3625875"/>
              <a:ext cx="445450" cy="427450"/>
            </a:xfrm>
            <a:custGeom>
              <a:avLst/>
              <a:gdLst/>
              <a:ahLst/>
              <a:cxnLst/>
              <a:rect l="l" t="t" r="r" b="b"/>
              <a:pathLst>
                <a:path w="17818" h="17098" fill="none" extrusionOk="0">
                  <a:moveTo>
                    <a:pt x="10182" y="385"/>
                  </a:moveTo>
                  <a:lnTo>
                    <a:pt x="13640" y="1922"/>
                  </a:lnTo>
                  <a:lnTo>
                    <a:pt x="13640" y="1922"/>
                  </a:lnTo>
                  <a:lnTo>
                    <a:pt x="14456" y="2162"/>
                  </a:lnTo>
                  <a:lnTo>
                    <a:pt x="15177" y="2498"/>
                  </a:lnTo>
                  <a:lnTo>
                    <a:pt x="15753" y="2882"/>
                  </a:lnTo>
                  <a:lnTo>
                    <a:pt x="16281" y="3362"/>
                  </a:lnTo>
                  <a:lnTo>
                    <a:pt x="16761" y="3891"/>
                  </a:lnTo>
                  <a:lnTo>
                    <a:pt x="17098" y="4419"/>
                  </a:lnTo>
                  <a:lnTo>
                    <a:pt x="17386" y="5043"/>
                  </a:lnTo>
                  <a:lnTo>
                    <a:pt x="17578" y="5668"/>
                  </a:lnTo>
                  <a:lnTo>
                    <a:pt x="17722" y="6340"/>
                  </a:lnTo>
                  <a:lnTo>
                    <a:pt x="17770" y="7012"/>
                  </a:lnTo>
                  <a:lnTo>
                    <a:pt x="17818" y="7733"/>
                  </a:lnTo>
                  <a:lnTo>
                    <a:pt x="17722" y="8453"/>
                  </a:lnTo>
                  <a:lnTo>
                    <a:pt x="17626" y="9173"/>
                  </a:lnTo>
                  <a:lnTo>
                    <a:pt x="17482" y="9846"/>
                  </a:lnTo>
                  <a:lnTo>
                    <a:pt x="17290" y="10566"/>
                  </a:lnTo>
                  <a:lnTo>
                    <a:pt x="17050" y="11287"/>
                  </a:lnTo>
                  <a:lnTo>
                    <a:pt x="16665" y="12391"/>
                  </a:lnTo>
                  <a:lnTo>
                    <a:pt x="16665" y="12391"/>
                  </a:lnTo>
                  <a:lnTo>
                    <a:pt x="16617" y="12775"/>
                  </a:lnTo>
                  <a:lnTo>
                    <a:pt x="16569" y="13160"/>
                  </a:lnTo>
                  <a:lnTo>
                    <a:pt x="16473" y="13496"/>
                  </a:lnTo>
                  <a:lnTo>
                    <a:pt x="16377" y="13832"/>
                  </a:lnTo>
                  <a:lnTo>
                    <a:pt x="16233" y="14168"/>
                  </a:lnTo>
                  <a:lnTo>
                    <a:pt x="16041" y="14456"/>
                  </a:lnTo>
                  <a:lnTo>
                    <a:pt x="15657" y="15033"/>
                  </a:lnTo>
                  <a:lnTo>
                    <a:pt x="15177" y="15513"/>
                  </a:lnTo>
                  <a:lnTo>
                    <a:pt x="14648" y="15945"/>
                  </a:lnTo>
                  <a:lnTo>
                    <a:pt x="14072" y="16281"/>
                  </a:lnTo>
                  <a:lnTo>
                    <a:pt x="13400" y="16617"/>
                  </a:lnTo>
                  <a:lnTo>
                    <a:pt x="12679" y="16809"/>
                  </a:lnTo>
                  <a:lnTo>
                    <a:pt x="11959" y="17002"/>
                  </a:lnTo>
                  <a:lnTo>
                    <a:pt x="11239" y="17098"/>
                  </a:lnTo>
                  <a:lnTo>
                    <a:pt x="10470" y="17098"/>
                  </a:lnTo>
                  <a:lnTo>
                    <a:pt x="9702" y="17098"/>
                  </a:lnTo>
                  <a:lnTo>
                    <a:pt x="8933" y="17002"/>
                  </a:lnTo>
                  <a:lnTo>
                    <a:pt x="8213" y="16809"/>
                  </a:lnTo>
                  <a:lnTo>
                    <a:pt x="7493" y="16617"/>
                  </a:lnTo>
                  <a:lnTo>
                    <a:pt x="4659" y="15513"/>
                  </a:lnTo>
                  <a:lnTo>
                    <a:pt x="4659" y="15513"/>
                  </a:lnTo>
                  <a:lnTo>
                    <a:pt x="3987" y="15273"/>
                  </a:lnTo>
                  <a:lnTo>
                    <a:pt x="3362" y="14888"/>
                  </a:lnTo>
                  <a:lnTo>
                    <a:pt x="2786" y="14504"/>
                  </a:lnTo>
                  <a:lnTo>
                    <a:pt x="2258" y="14072"/>
                  </a:lnTo>
                  <a:lnTo>
                    <a:pt x="1778" y="13544"/>
                  </a:lnTo>
                  <a:lnTo>
                    <a:pt x="1345" y="13015"/>
                  </a:lnTo>
                  <a:lnTo>
                    <a:pt x="961" y="12439"/>
                  </a:lnTo>
                  <a:lnTo>
                    <a:pt x="625" y="11815"/>
                  </a:lnTo>
                  <a:lnTo>
                    <a:pt x="385" y="11190"/>
                  </a:lnTo>
                  <a:lnTo>
                    <a:pt x="193" y="10566"/>
                  </a:lnTo>
                  <a:lnTo>
                    <a:pt x="49" y="9894"/>
                  </a:lnTo>
                  <a:lnTo>
                    <a:pt x="1" y="9173"/>
                  </a:lnTo>
                  <a:lnTo>
                    <a:pt x="1" y="8501"/>
                  </a:lnTo>
                  <a:lnTo>
                    <a:pt x="97" y="7781"/>
                  </a:lnTo>
                  <a:lnTo>
                    <a:pt x="241" y="7108"/>
                  </a:lnTo>
                  <a:lnTo>
                    <a:pt x="433" y="6388"/>
                  </a:lnTo>
                  <a:lnTo>
                    <a:pt x="865" y="5283"/>
                  </a:lnTo>
                  <a:lnTo>
                    <a:pt x="865" y="5283"/>
                  </a:lnTo>
                  <a:lnTo>
                    <a:pt x="1153" y="4611"/>
                  </a:lnTo>
                  <a:lnTo>
                    <a:pt x="1489" y="3987"/>
                  </a:lnTo>
                  <a:lnTo>
                    <a:pt x="1874" y="3362"/>
                  </a:lnTo>
                  <a:lnTo>
                    <a:pt x="2354" y="2786"/>
                  </a:lnTo>
                  <a:lnTo>
                    <a:pt x="2882" y="2258"/>
                  </a:lnTo>
                  <a:lnTo>
                    <a:pt x="3410" y="1778"/>
                  </a:lnTo>
                  <a:lnTo>
                    <a:pt x="4035" y="1345"/>
                  </a:lnTo>
                  <a:lnTo>
                    <a:pt x="4659" y="961"/>
                  </a:lnTo>
                  <a:lnTo>
                    <a:pt x="5283" y="625"/>
                  </a:lnTo>
                  <a:lnTo>
                    <a:pt x="5956" y="385"/>
                  </a:lnTo>
                  <a:lnTo>
                    <a:pt x="6628" y="193"/>
                  </a:lnTo>
                  <a:lnTo>
                    <a:pt x="7348" y="49"/>
                  </a:lnTo>
                  <a:lnTo>
                    <a:pt x="8069" y="1"/>
                  </a:lnTo>
                  <a:lnTo>
                    <a:pt x="8789" y="49"/>
                  </a:lnTo>
                  <a:lnTo>
                    <a:pt x="9462" y="145"/>
                  </a:lnTo>
                  <a:lnTo>
                    <a:pt x="10182" y="3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76"/>
            <p:cNvSpPr/>
            <p:nvPr/>
          </p:nvSpPr>
          <p:spPr>
            <a:xfrm>
              <a:off x="6865600" y="3796375"/>
              <a:ext cx="94875" cy="111675"/>
            </a:xfrm>
            <a:custGeom>
              <a:avLst/>
              <a:gdLst/>
              <a:ahLst/>
              <a:cxnLst/>
              <a:rect l="l" t="t" r="r" b="b"/>
              <a:pathLst>
                <a:path w="3795" h="4467" extrusionOk="0">
                  <a:moveTo>
                    <a:pt x="1729" y="0"/>
                  </a:moveTo>
                  <a:lnTo>
                    <a:pt x="1393" y="96"/>
                  </a:lnTo>
                  <a:lnTo>
                    <a:pt x="1105" y="240"/>
                  </a:lnTo>
                  <a:lnTo>
                    <a:pt x="817" y="432"/>
                  </a:lnTo>
                  <a:lnTo>
                    <a:pt x="576" y="673"/>
                  </a:lnTo>
                  <a:lnTo>
                    <a:pt x="384" y="961"/>
                  </a:lnTo>
                  <a:lnTo>
                    <a:pt x="288" y="1297"/>
                  </a:lnTo>
                  <a:lnTo>
                    <a:pt x="48" y="2257"/>
                  </a:lnTo>
                  <a:lnTo>
                    <a:pt x="0" y="2594"/>
                  </a:lnTo>
                  <a:lnTo>
                    <a:pt x="0" y="2930"/>
                  </a:lnTo>
                  <a:lnTo>
                    <a:pt x="96" y="3266"/>
                  </a:lnTo>
                  <a:lnTo>
                    <a:pt x="240" y="3602"/>
                  </a:lnTo>
                  <a:lnTo>
                    <a:pt x="432" y="3890"/>
                  </a:lnTo>
                  <a:lnTo>
                    <a:pt x="673" y="4130"/>
                  </a:lnTo>
                  <a:lnTo>
                    <a:pt x="1009" y="4274"/>
                  </a:lnTo>
                  <a:lnTo>
                    <a:pt x="1345" y="4419"/>
                  </a:lnTo>
                  <a:lnTo>
                    <a:pt x="1681" y="4467"/>
                  </a:lnTo>
                  <a:lnTo>
                    <a:pt x="2017" y="4467"/>
                  </a:lnTo>
                  <a:lnTo>
                    <a:pt x="2353" y="4370"/>
                  </a:lnTo>
                  <a:lnTo>
                    <a:pt x="2690" y="4226"/>
                  </a:lnTo>
                  <a:lnTo>
                    <a:pt x="2978" y="4034"/>
                  </a:lnTo>
                  <a:lnTo>
                    <a:pt x="3218" y="3794"/>
                  </a:lnTo>
                  <a:lnTo>
                    <a:pt x="3362" y="3458"/>
                  </a:lnTo>
                  <a:lnTo>
                    <a:pt x="3506" y="3122"/>
                  </a:lnTo>
                  <a:lnTo>
                    <a:pt x="3746" y="2209"/>
                  </a:lnTo>
                  <a:lnTo>
                    <a:pt x="3794" y="1873"/>
                  </a:lnTo>
                  <a:lnTo>
                    <a:pt x="3794" y="1489"/>
                  </a:lnTo>
                  <a:lnTo>
                    <a:pt x="3698" y="1153"/>
                  </a:lnTo>
                  <a:lnTo>
                    <a:pt x="3554" y="865"/>
                  </a:lnTo>
                  <a:lnTo>
                    <a:pt x="3362" y="577"/>
                  </a:lnTo>
                  <a:lnTo>
                    <a:pt x="3122" y="336"/>
                  </a:lnTo>
                  <a:lnTo>
                    <a:pt x="2786" y="144"/>
                  </a:lnTo>
                  <a:lnTo>
                    <a:pt x="2449" y="48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76"/>
            <p:cNvSpPr/>
            <p:nvPr/>
          </p:nvSpPr>
          <p:spPr>
            <a:xfrm>
              <a:off x="6865600" y="3801175"/>
              <a:ext cx="69650" cy="96075"/>
            </a:xfrm>
            <a:custGeom>
              <a:avLst/>
              <a:gdLst/>
              <a:ahLst/>
              <a:cxnLst/>
              <a:rect l="l" t="t" r="r" b="b"/>
              <a:pathLst>
                <a:path w="2786" h="3843" extrusionOk="0">
                  <a:moveTo>
                    <a:pt x="1201" y="0"/>
                  </a:moveTo>
                  <a:lnTo>
                    <a:pt x="913" y="192"/>
                  </a:lnTo>
                  <a:lnTo>
                    <a:pt x="625" y="433"/>
                  </a:lnTo>
                  <a:lnTo>
                    <a:pt x="432" y="769"/>
                  </a:lnTo>
                  <a:lnTo>
                    <a:pt x="288" y="1105"/>
                  </a:lnTo>
                  <a:lnTo>
                    <a:pt x="48" y="2065"/>
                  </a:lnTo>
                  <a:lnTo>
                    <a:pt x="0" y="2257"/>
                  </a:lnTo>
                  <a:lnTo>
                    <a:pt x="0" y="2498"/>
                  </a:lnTo>
                  <a:lnTo>
                    <a:pt x="48" y="2930"/>
                  </a:lnTo>
                  <a:lnTo>
                    <a:pt x="192" y="3362"/>
                  </a:lnTo>
                  <a:lnTo>
                    <a:pt x="480" y="3698"/>
                  </a:lnTo>
                  <a:lnTo>
                    <a:pt x="673" y="3794"/>
                  </a:lnTo>
                  <a:lnTo>
                    <a:pt x="1009" y="3842"/>
                  </a:lnTo>
                  <a:lnTo>
                    <a:pt x="1297" y="3794"/>
                  </a:lnTo>
                  <a:lnTo>
                    <a:pt x="1633" y="3698"/>
                  </a:lnTo>
                  <a:lnTo>
                    <a:pt x="1921" y="3506"/>
                  </a:lnTo>
                  <a:lnTo>
                    <a:pt x="2161" y="3266"/>
                  </a:lnTo>
                  <a:lnTo>
                    <a:pt x="2401" y="2978"/>
                  </a:lnTo>
                  <a:lnTo>
                    <a:pt x="2546" y="2690"/>
                  </a:lnTo>
                  <a:lnTo>
                    <a:pt x="2690" y="2306"/>
                  </a:lnTo>
                  <a:lnTo>
                    <a:pt x="2786" y="1921"/>
                  </a:lnTo>
                  <a:lnTo>
                    <a:pt x="2786" y="1537"/>
                  </a:lnTo>
                  <a:lnTo>
                    <a:pt x="2690" y="1153"/>
                  </a:lnTo>
                  <a:lnTo>
                    <a:pt x="2594" y="865"/>
                  </a:lnTo>
                  <a:lnTo>
                    <a:pt x="2449" y="577"/>
                  </a:lnTo>
                  <a:lnTo>
                    <a:pt x="2209" y="336"/>
                  </a:lnTo>
                  <a:lnTo>
                    <a:pt x="1969" y="144"/>
                  </a:lnTo>
                  <a:lnTo>
                    <a:pt x="1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76"/>
            <p:cNvSpPr/>
            <p:nvPr/>
          </p:nvSpPr>
          <p:spPr>
            <a:xfrm>
              <a:off x="6699900" y="3747150"/>
              <a:ext cx="96075" cy="111675"/>
            </a:xfrm>
            <a:custGeom>
              <a:avLst/>
              <a:gdLst/>
              <a:ahLst/>
              <a:cxnLst/>
              <a:rect l="l" t="t" r="r" b="b"/>
              <a:pathLst>
                <a:path w="3843" h="4467" extrusionOk="0">
                  <a:moveTo>
                    <a:pt x="1874" y="0"/>
                  </a:moveTo>
                  <a:lnTo>
                    <a:pt x="1538" y="48"/>
                  </a:lnTo>
                  <a:lnTo>
                    <a:pt x="1201" y="192"/>
                  </a:lnTo>
                  <a:lnTo>
                    <a:pt x="913" y="384"/>
                  </a:lnTo>
                  <a:lnTo>
                    <a:pt x="673" y="624"/>
                  </a:lnTo>
                  <a:lnTo>
                    <a:pt x="481" y="913"/>
                  </a:lnTo>
                  <a:lnTo>
                    <a:pt x="337" y="1249"/>
                  </a:lnTo>
                  <a:lnTo>
                    <a:pt x="49" y="2161"/>
                  </a:lnTo>
                  <a:lnTo>
                    <a:pt x="1" y="2497"/>
                  </a:lnTo>
                  <a:lnTo>
                    <a:pt x="1" y="2834"/>
                  </a:lnTo>
                  <a:lnTo>
                    <a:pt x="49" y="3170"/>
                  </a:lnTo>
                  <a:lnTo>
                    <a:pt x="193" y="3506"/>
                  </a:lnTo>
                  <a:lnTo>
                    <a:pt x="385" y="3794"/>
                  </a:lnTo>
                  <a:lnTo>
                    <a:pt x="625" y="4034"/>
                  </a:lnTo>
                  <a:lnTo>
                    <a:pt x="913" y="4226"/>
                  </a:lnTo>
                  <a:lnTo>
                    <a:pt x="1249" y="4370"/>
                  </a:lnTo>
                  <a:lnTo>
                    <a:pt x="1634" y="4467"/>
                  </a:lnTo>
                  <a:lnTo>
                    <a:pt x="1970" y="4467"/>
                  </a:lnTo>
                  <a:lnTo>
                    <a:pt x="2306" y="4370"/>
                  </a:lnTo>
                  <a:lnTo>
                    <a:pt x="2642" y="4226"/>
                  </a:lnTo>
                  <a:lnTo>
                    <a:pt x="2930" y="4034"/>
                  </a:lnTo>
                  <a:lnTo>
                    <a:pt x="3170" y="3794"/>
                  </a:lnTo>
                  <a:lnTo>
                    <a:pt x="3362" y="3506"/>
                  </a:lnTo>
                  <a:lnTo>
                    <a:pt x="3507" y="3170"/>
                  </a:lnTo>
                  <a:lnTo>
                    <a:pt x="3747" y="2305"/>
                  </a:lnTo>
                  <a:lnTo>
                    <a:pt x="3843" y="1921"/>
                  </a:lnTo>
                  <a:lnTo>
                    <a:pt x="3843" y="1585"/>
                  </a:lnTo>
                  <a:lnTo>
                    <a:pt x="3747" y="1249"/>
                  </a:lnTo>
                  <a:lnTo>
                    <a:pt x="3651" y="913"/>
                  </a:lnTo>
                  <a:lnTo>
                    <a:pt x="3459" y="624"/>
                  </a:lnTo>
                  <a:lnTo>
                    <a:pt x="3218" y="384"/>
                  </a:lnTo>
                  <a:lnTo>
                    <a:pt x="2930" y="192"/>
                  </a:lnTo>
                  <a:lnTo>
                    <a:pt x="2594" y="48"/>
                  </a:lnTo>
                  <a:lnTo>
                    <a:pt x="22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76"/>
            <p:cNvSpPr/>
            <p:nvPr/>
          </p:nvSpPr>
          <p:spPr>
            <a:xfrm>
              <a:off x="6699900" y="3747150"/>
              <a:ext cx="96075" cy="111675"/>
            </a:xfrm>
            <a:custGeom>
              <a:avLst/>
              <a:gdLst/>
              <a:ahLst/>
              <a:cxnLst/>
              <a:rect l="l" t="t" r="r" b="b"/>
              <a:pathLst>
                <a:path w="3843" h="4467" fill="none" extrusionOk="0">
                  <a:moveTo>
                    <a:pt x="1249" y="4370"/>
                  </a:moveTo>
                  <a:lnTo>
                    <a:pt x="1249" y="4370"/>
                  </a:lnTo>
                  <a:lnTo>
                    <a:pt x="1249" y="4370"/>
                  </a:lnTo>
                  <a:lnTo>
                    <a:pt x="1634" y="4467"/>
                  </a:lnTo>
                  <a:lnTo>
                    <a:pt x="1970" y="4467"/>
                  </a:lnTo>
                  <a:lnTo>
                    <a:pt x="2306" y="4370"/>
                  </a:lnTo>
                  <a:lnTo>
                    <a:pt x="2642" y="4226"/>
                  </a:lnTo>
                  <a:lnTo>
                    <a:pt x="2930" y="4034"/>
                  </a:lnTo>
                  <a:lnTo>
                    <a:pt x="3170" y="3794"/>
                  </a:lnTo>
                  <a:lnTo>
                    <a:pt x="3362" y="3506"/>
                  </a:lnTo>
                  <a:lnTo>
                    <a:pt x="3507" y="3170"/>
                  </a:lnTo>
                  <a:lnTo>
                    <a:pt x="3747" y="2305"/>
                  </a:lnTo>
                  <a:lnTo>
                    <a:pt x="3747" y="2305"/>
                  </a:lnTo>
                  <a:lnTo>
                    <a:pt x="3843" y="1921"/>
                  </a:lnTo>
                  <a:lnTo>
                    <a:pt x="3843" y="1585"/>
                  </a:lnTo>
                  <a:lnTo>
                    <a:pt x="3747" y="1249"/>
                  </a:lnTo>
                  <a:lnTo>
                    <a:pt x="3651" y="913"/>
                  </a:lnTo>
                  <a:lnTo>
                    <a:pt x="3459" y="624"/>
                  </a:lnTo>
                  <a:lnTo>
                    <a:pt x="3218" y="384"/>
                  </a:lnTo>
                  <a:lnTo>
                    <a:pt x="2930" y="192"/>
                  </a:lnTo>
                  <a:lnTo>
                    <a:pt x="2594" y="48"/>
                  </a:lnTo>
                  <a:lnTo>
                    <a:pt x="2594" y="48"/>
                  </a:lnTo>
                  <a:lnTo>
                    <a:pt x="2210" y="0"/>
                  </a:lnTo>
                  <a:lnTo>
                    <a:pt x="1874" y="0"/>
                  </a:lnTo>
                  <a:lnTo>
                    <a:pt x="1538" y="48"/>
                  </a:lnTo>
                  <a:lnTo>
                    <a:pt x="1201" y="192"/>
                  </a:lnTo>
                  <a:lnTo>
                    <a:pt x="913" y="384"/>
                  </a:lnTo>
                  <a:lnTo>
                    <a:pt x="673" y="624"/>
                  </a:lnTo>
                  <a:lnTo>
                    <a:pt x="481" y="913"/>
                  </a:lnTo>
                  <a:lnTo>
                    <a:pt x="337" y="1249"/>
                  </a:lnTo>
                  <a:lnTo>
                    <a:pt x="49" y="2161"/>
                  </a:lnTo>
                  <a:lnTo>
                    <a:pt x="49" y="2161"/>
                  </a:lnTo>
                  <a:lnTo>
                    <a:pt x="1" y="2497"/>
                  </a:lnTo>
                  <a:lnTo>
                    <a:pt x="1" y="2834"/>
                  </a:lnTo>
                  <a:lnTo>
                    <a:pt x="49" y="3170"/>
                  </a:lnTo>
                  <a:lnTo>
                    <a:pt x="193" y="3506"/>
                  </a:lnTo>
                  <a:lnTo>
                    <a:pt x="385" y="3794"/>
                  </a:lnTo>
                  <a:lnTo>
                    <a:pt x="625" y="4034"/>
                  </a:lnTo>
                  <a:lnTo>
                    <a:pt x="913" y="4226"/>
                  </a:lnTo>
                  <a:lnTo>
                    <a:pt x="1249" y="43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76"/>
            <p:cNvSpPr/>
            <p:nvPr/>
          </p:nvSpPr>
          <p:spPr>
            <a:xfrm>
              <a:off x="6699900" y="3750750"/>
              <a:ext cx="70875" cy="96075"/>
            </a:xfrm>
            <a:custGeom>
              <a:avLst/>
              <a:gdLst/>
              <a:ahLst/>
              <a:cxnLst/>
              <a:rect l="l" t="t" r="r" b="b"/>
              <a:pathLst>
                <a:path w="2835" h="3843" extrusionOk="0">
                  <a:moveTo>
                    <a:pt x="1297" y="0"/>
                  </a:moveTo>
                  <a:lnTo>
                    <a:pt x="1009" y="192"/>
                  </a:lnTo>
                  <a:lnTo>
                    <a:pt x="721" y="432"/>
                  </a:lnTo>
                  <a:lnTo>
                    <a:pt x="481" y="721"/>
                  </a:lnTo>
                  <a:lnTo>
                    <a:pt x="337" y="1105"/>
                  </a:lnTo>
                  <a:lnTo>
                    <a:pt x="49" y="2017"/>
                  </a:lnTo>
                  <a:lnTo>
                    <a:pt x="1" y="2209"/>
                  </a:lnTo>
                  <a:lnTo>
                    <a:pt x="1" y="2450"/>
                  </a:lnTo>
                  <a:lnTo>
                    <a:pt x="49" y="2882"/>
                  </a:lnTo>
                  <a:lnTo>
                    <a:pt x="193" y="3314"/>
                  </a:lnTo>
                  <a:lnTo>
                    <a:pt x="433" y="3698"/>
                  </a:lnTo>
                  <a:lnTo>
                    <a:pt x="625" y="3746"/>
                  </a:lnTo>
                  <a:lnTo>
                    <a:pt x="961" y="3842"/>
                  </a:lnTo>
                  <a:lnTo>
                    <a:pt x="1249" y="3794"/>
                  </a:lnTo>
                  <a:lnTo>
                    <a:pt x="1586" y="3698"/>
                  </a:lnTo>
                  <a:lnTo>
                    <a:pt x="1874" y="3554"/>
                  </a:lnTo>
                  <a:lnTo>
                    <a:pt x="2114" y="3314"/>
                  </a:lnTo>
                  <a:lnTo>
                    <a:pt x="2354" y="3074"/>
                  </a:lnTo>
                  <a:lnTo>
                    <a:pt x="2546" y="2738"/>
                  </a:lnTo>
                  <a:lnTo>
                    <a:pt x="2690" y="2353"/>
                  </a:lnTo>
                  <a:lnTo>
                    <a:pt x="2786" y="1969"/>
                  </a:lnTo>
                  <a:lnTo>
                    <a:pt x="2834" y="1585"/>
                  </a:lnTo>
                  <a:lnTo>
                    <a:pt x="2786" y="1249"/>
                  </a:lnTo>
                  <a:lnTo>
                    <a:pt x="2690" y="913"/>
                  </a:lnTo>
                  <a:lnTo>
                    <a:pt x="2498" y="625"/>
                  </a:lnTo>
                  <a:lnTo>
                    <a:pt x="2306" y="384"/>
                  </a:lnTo>
                  <a:lnTo>
                    <a:pt x="2066" y="192"/>
                  </a:lnTo>
                  <a:lnTo>
                    <a:pt x="1778" y="48"/>
                  </a:lnTo>
                  <a:lnTo>
                    <a:pt x="15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76"/>
            <p:cNvSpPr/>
            <p:nvPr/>
          </p:nvSpPr>
          <p:spPr>
            <a:xfrm>
              <a:off x="6961650" y="3846800"/>
              <a:ext cx="134475" cy="144100"/>
            </a:xfrm>
            <a:custGeom>
              <a:avLst/>
              <a:gdLst/>
              <a:ahLst/>
              <a:cxnLst/>
              <a:rect l="l" t="t" r="r" b="b"/>
              <a:pathLst>
                <a:path w="5379" h="5764" extrusionOk="0">
                  <a:moveTo>
                    <a:pt x="2642" y="0"/>
                  </a:moveTo>
                  <a:lnTo>
                    <a:pt x="2113" y="96"/>
                  </a:lnTo>
                  <a:lnTo>
                    <a:pt x="1633" y="288"/>
                  </a:lnTo>
                  <a:lnTo>
                    <a:pt x="1153" y="577"/>
                  </a:lnTo>
                  <a:lnTo>
                    <a:pt x="769" y="961"/>
                  </a:lnTo>
                  <a:lnTo>
                    <a:pt x="432" y="1441"/>
                  </a:lnTo>
                  <a:lnTo>
                    <a:pt x="192" y="1969"/>
                  </a:lnTo>
                  <a:lnTo>
                    <a:pt x="48" y="2546"/>
                  </a:lnTo>
                  <a:lnTo>
                    <a:pt x="0" y="3074"/>
                  </a:lnTo>
                  <a:lnTo>
                    <a:pt x="48" y="3650"/>
                  </a:lnTo>
                  <a:lnTo>
                    <a:pt x="192" y="4178"/>
                  </a:lnTo>
                  <a:lnTo>
                    <a:pt x="432" y="4611"/>
                  </a:lnTo>
                  <a:lnTo>
                    <a:pt x="769" y="5043"/>
                  </a:lnTo>
                  <a:lnTo>
                    <a:pt x="1201" y="5379"/>
                  </a:lnTo>
                  <a:lnTo>
                    <a:pt x="1441" y="5523"/>
                  </a:lnTo>
                  <a:lnTo>
                    <a:pt x="1681" y="5619"/>
                  </a:lnTo>
                  <a:lnTo>
                    <a:pt x="1921" y="5715"/>
                  </a:lnTo>
                  <a:lnTo>
                    <a:pt x="2209" y="5763"/>
                  </a:lnTo>
                  <a:lnTo>
                    <a:pt x="2738" y="5763"/>
                  </a:lnTo>
                  <a:lnTo>
                    <a:pt x="3266" y="5667"/>
                  </a:lnTo>
                  <a:lnTo>
                    <a:pt x="3746" y="5475"/>
                  </a:lnTo>
                  <a:lnTo>
                    <a:pt x="4178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7" y="3794"/>
                  </a:lnTo>
                  <a:lnTo>
                    <a:pt x="5331" y="3218"/>
                  </a:lnTo>
                  <a:lnTo>
                    <a:pt x="5379" y="2690"/>
                  </a:lnTo>
                  <a:lnTo>
                    <a:pt x="5331" y="2113"/>
                  </a:lnTo>
                  <a:lnTo>
                    <a:pt x="5187" y="1585"/>
                  </a:lnTo>
                  <a:lnTo>
                    <a:pt x="4947" y="1153"/>
                  </a:lnTo>
                  <a:lnTo>
                    <a:pt x="4611" y="721"/>
                  </a:lnTo>
                  <a:lnTo>
                    <a:pt x="4178" y="384"/>
                  </a:lnTo>
                  <a:lnTo>
                    <a:pt x="3938" y="240"/>
                  </a:lnTo>
                  <a:lnTo>
                    <a:pt x="3698" y="144"/>
                  </a:lnTo>
                  <a:lnTo>
                    <a:pt x="3458" y="48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76"/>
            <p:cNvSpPr/>
            <p:nvPr/>
          </p:nvSpPr>
          <p:spPr>
            <a:xfrm>
              <a:off x="6961650" y="3846800"/>
              <a:ext cx="134475" cy="144100"/>
            </a:xfrm>
            <a:custGeom>
              <a:avLst/>
              <a:gdLst/>
              <a:ahLst/>
              <a:cxnLst/>
              <a:rect l="l" t="t" r="r" b="b"/>
              <a:pathLst>
                <a:path w="5379" h="5764" fill="none" extrusionOk="0">
                  <a:moveTo>
                    <a:pt x="192" y="1969"/>
                  </a:moveTo>
                  <a:lnTo>
                    <a:pt x="192" y="1969"/>
                  </a:lnTo>
                  <a:lnTo>
                    <a:pt x="48" y="2546"/>
                  </a:lnTo>
                  <a:lnTo>
                    <a:pt x="0" y="3074"/>
                  </a:lnTo>
                  <a:lnTo>
                    <a:pt x="48" y="3650"/>
                  </a:lnTo>
                  <a:lnTo>
                    <a:pt x="192" y="4178"/>
                  </a:lnTo>
                  <a:lnTo>
                    <a:pt x="432" y="4611"/>
                  </a:lnTo>
                  <a:lnTo>
                    <a:pt x="769" y="5043"/>
                  </a:lnTo>
                  <a:lnTo>
                    <a:pt x="1201" y="5379"/>
                  </a:lnTo>
                  <a:lnTo>
                    <a:pt x="1441" y="5523"/>
                  </a:lnTo>
                  <a:lnTo>
                    <a:pt x="1681" y="5619"/>
                  </a:lnTo>
                  <a:lnTo>
                    <a:pt x="1681" y="5619"/>
                  </a:lnTo>
                  <a:lnTo>
                    <a:pt x="1921" y="5715"/>
                  </a:lnTo>
                  <a:lnTo>
                    <a:pt x="2209" y="5763"/>
                  </a:lnTo>
                  <a:lnTo>
                    <a:pt x="2738" y="5763"/>
                  </a:lnTo>
                  <a:lnTo>
                    <a:pt x="3266" y="5667"/>
                  </a:lnTo>
                  <a:lnTo>
                    <a:pt x="3746" y="5475"/>
                  </a:lnTo>
                  <a:lnTo>
                    <a:pt x="4178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7" y="3794"/>
                  </a:lnTo>
                  <a:lnTo>
                    <a:pt x="5187" y="3794"/>
                  </a:lnTo>
                  <a:lnTo>
                    <a:pt x="5331" y="3218"/>
                  </a:lnTo>
                  <a:lnTo>
                    <a:pt x="5379" y="2690"/>
                  </a:lnTo>
                  <a:lnTo>
                    <a:pt x="5331" y="2113"/>
                  </a:lnTo>
                  <a:lnTo>
                    <a:pt x="5187" y="1585"/>
                  </a:lnTo>
                  <a:lnTo>
                    <a:pt x="4947" y="1153"/>
                  </a:lnTo>
                  <a:lnTo>
                    <a:pt x="4611" y="721"/>
                  </a:lnTo>
                  <a:lnTo>
                    <a:pt x="4178" y="384"/>
                  </a:lnTo>
                  <a:lnTo>
                    <a:pt x="3938" y="240"/>
                  </a:lnTo>
                  <a:lnTo>
                    <a:pt x="3698" y="144"/>
                  </a:lnTo>
                  <a:lnTo>
                    <a:pt x="3698" y="144"/>
                  </a:lnTo>
                  <a:lnTo>
                    <a:pt x="3458" y="48"/>
                  </a:lnTo>
                  <a:lnTo>
                    <a:pt x="3170" y="0"/>
                  </a:lnTo>
                  <a:lnTo>
                    <a:pt x="2642" y="0"/>
                  </a:lnTo>
                  <a:lnTo>
                    <a:pt x="2113" y="96"/>
                  </a:lnTo>
                  <a:lnTo>
                    <a:pt x="1633" y="288"/>
                  </a:lnTo>
                  <a:lnTo>
                    <a:pt x="1153" y="577"/>
                  </a:lnTo>
                  <a:lnTo>
                    <a:pt x="769" y="961"/>
                  </a:lnTo>
                  <a:lnTo>
                    <a:pt x="432" y="1441"/>
                  </a:lnTo>
                  <a:lnTo>
                    <a:pt x="192" y="19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76"/>
            <p:cNvSpPr/>
            <p:nvPr/>
          </p:nvSpPr>
          <p:spPr>
            <a:xfrm>
              <a:off x="6991650" y="3876800"/>
              <a:ext cx="80475" cy="85275"/>
            </a:xfrm>
            <a:custGeom>
              <a:avLst/>
              <a:gdLst/>
              <a:ahLst/>
              <a:cxnLst/>
              <a:rect l="l" t="t" r="r" b="b"/>
              <a:pathLst>
                <a:path w="3219" h="3411" extrusionOk="0">
                  <a:moveTo>
                    <a:pt x="1442" y="1"/>
                  </a:moveTo>
                  <a:lnTo>
                    <a:pt x="1201" y="97"/>
                  </a:lnTo>
                  <a:lnTo>
                    <a:pt x="961" y="193"/>
                  </a:lnTo>
                  <a:lnTo>
                    <a:pt x="769" y="337"/>
                  </a:lnTo>
                  <a:lnTo>
                    <a:pt x="577" y="481"/>
                  </a:lnTo>
                  <a:lnTo>
                    <a:pt x="385" y="673"/>
                  </a:lnTo>
                  <a:lnTo>
                    <a:pt x="241" y="913"/>
                  </a:lnTo>
                  <a:lnTo>
                    <a:pt x="145" y="1153"/>
                  </a:lnTo>
                  <a:lnTo>
                    <a:pt x="49" y="1490"/>
                  </a:lnTo>
                  <a:lnTo>
                    <a:pt x="1" y="1826"/>
                  </a:lnTo>
                  <a:lnTo>
                    <a:pt x="49" y="2162"/>
                  </a:lnTo>
                  <a:lnTo>
                    <a:pt x="145" y="2450"/>
                  </a:lnTo>
                  <a:lnTo>
                    <a:pt x="289" y="2738"/>
                  </a:lnTo>
                  <a:lnTo>
                    <a:pt x="481" y="2978"/>
                  </a:lnTo>
                  <a:lnTo>
                    <a:pt x="721" y="3171"/>
                  </a:lnTo>
                  <a:lnTo>
                    <a:pt x="1009" y="3315"/>
                  </a:lnTo>
                  <a:lnTo>
                    <a:pt x="1249" y="3363"/>
                  </a:lnTo>
                  <a:lnTo>
                    <a:pt x="1538" y="3411"/>
                  </a:lnTo>
                  <a:lnTo>
                    <a:pt x="1778" y="3411"/>
                  </a:lnTo>
                  <a:lnTo>
                    <a:pt x="2018" y="3315"/>
                  </a:lnTo>
                  <a:lnTo>
                    <a:pt x="2258" y="3219"/>
                  </a:lnTo>
                  <a:lnTo>
                    <a:pt x="2450" y="3075"/>
                  </a:lnTo>
                  <a:lnTo>
                    <a:pt x="2642" y="2930"/>
                  </a:lnTo>
                  <a:lnTo>
                    <a:pt x="2834" y="2738"/>
                  </a:lnTo>
                  <a:lnTo>
                    <a:pt x="2978" y="2498"/>
                  </a:lnTo>
                  <a:lnTo>
                    <a:pt x="3074" y="2258"/>
                  </a:lnTo>
                  <a:lnTo>
                    <a:pt x="3170" y="1922"/>
                  </a:lnTo>
                  <a:lnTo>
                    <a:pt x="3219" y="1586"/>
                  </a:lnTo>
                  <a:lnTo>
                    <a:pt x="3170" y="1250"/>
                  </a:lnTo>
                  <a:lnTo>
                    <a:pt x="3074" y="961"/>
                  </a:lnTo>
                  <a:lnTo>
                    <a:pt x="2930" y="673"/>
                  </a:lnTo>
                  <a:lnTo>
                    <a:pt x="2738" y="433"/>
                  </a:lnTo>
                  <a:lnTo>
                    <a:pt x="2498" y="241"/>
                  </a:lnTo>
                  <a:lnTo>
                    <a:pt x="2210" y="97"/>
                  </a:lnTo>
                  <a:lnTo>
                    <a:pt x="1970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76"/>
            <p:cNvSpPr/>
            <p:nvPr/>
          </p:nvSpPr>
          <p:spPr>
            <a:xfrm>
              <a:off x="6991650" y="3876800"/>
              <a:ext cx="80475" cy="85275"/>
            </a:xfrm>
            <a:custGeom>
              <a:avLst/>
              <a:gdLst/>
              <a:ahLst/>
              <a:cxnLst/>
              <a:rect l="l" t="t" r="r" b="b"/>
              <a:pathLst>
                <a:path w="3219" h="3411" fill="none" extrusionOk="0">
                  <a:moveTo>
                    <a:pt x="1682" y="1"/>
                  </a:moveTo>
                  <a:lnTo>
                    <a:pt x="1682" y="1"/>
                  </a:lnTo>
                  <a:lnTo>
                    <a:pt x="1442" y="1"/>
                  </a:lnTo>
                  <a:lnTo>
                    <a:pt x="1201" y="97"/>
                  </a:lnTo>
                  <a:lnTo>
                    <a:pt x="961" y="193"/>
                  </a:lnTo>
                  <a:lnTo>
                    <a:pt x="769" y="337"/>
                  </a:lnTo>
                  <a:lnTo>
                    <a:pt x="577" y="481"/>
                  </a:lnTo>
                  <a:lnTo>
                    <a:pt x="385" y="673"/>
                  </a:lnTo>
                  <a:lnTo>
                    <a:pt x="241" y="913"/>
                  </a:lnTo>
                  <a:lnTo>
                    <a:pt x="145" y="1153"/>
                  </a:lnTo>
                  <a:lnTo>
                    <a:pt x="145" y="1153"/>
                  </a:lnTo>
                  <a:lnTo>
                    <a:pt x="49" y="1490"/>
                  </a:lnTo>
                  <a:lnTo>
                    <a:pt x="1" y="1826"/>
                  </a:lnTo>
                  <a:lnTo>
                    <a:pt x="49" y="2162"/>
                  </a:lnTo>
                  <a:lnTo>
                    <a:pt x="145" y="2450"/>
                  </a:lnTo>
                  <a:lnTo>
                    <a:pt x="289" y="2738"/>
                  </a:lnTo>
                  <a:lnTo>
                    <a:pt x="481" y="2978"/>
                  </a:lnTo>
                  <a:lnTo>
                    <a:pt x="721" y="3171"/>
                  </a:lnTo>
                  <a:lnTo>
                    <a:pt x="1009" y="3315"/>
                  </a:lnTo>
                  <a:lnTo>
                    <a:pt x="1009" y="3315"/>
                  </a:lnTo>
                  <a:lnTo>
                    <a:pt x="1249" y="3363"/>
                  </a:lnTo>
                  <a:lnTo>
                    <a:pt x="1538" y="3411"/>
                  </a:lnTo>
                  <a:lnTo>
                    <a:pt x="1538" y="3411"/>
                  </a:lnTo>
                  <a:lnTo>
                    <a:pt x="1778" y="3411"/>
                  </a:lnTo>
                  <a:lnTo>
                    <a:pt x="2018" y="3315"/>
                  </a:lnTo>
                  <a:lnTo>
                    <a:pt x="2258" y="3219"/>
                  </a:lnTo>
                  <a:lnTo>
                    <a:pt x="2450" y="3075"/>
                  </a:lnTo>
                  <a:lnTo>
                    <a:pt x="2642" y="2930"/>
                  </a:lnTo>
                  <a:lnTo>
                    <a:pt x="2834" y="2738"/>
                  </a:lnTo>
                  <a:lnTo>
                    <a:pt x="2978" y="2498"/>
                  </a:lnTo>
                  <a:lnTo>
                    <a:pt x="3074" y="2258"/>
                  </a:lnTo>
                  <a:lnTo>
                    <a:pt x="3074" y="2258"/>
                  </a:lnTo>
                  <a:lnTo>
                    <a:pt x="3170" y="1922"/>
                  </a:lnTo>
                  <a:lnTo>
                    <a:pt x="3219" y="1586"/>
                  </a:lnTo>
                  <a:lnTo>
                    <a:pt x="3170" y="1250"/>
                  </a:lnTo>
                  <a:lnTo>
                    <a:pt x="3074" y="961"/>
                  </a:lnTo>
                  <a:lnTo>
                    <a:pt x="2930" y="673"/>
                  </a:lnTo>
                  <a:lnTo>
                    <a:pt x="2738" y="433"/>
                  </a:lnTo>
                  <a:lnTo>
                    <a:pt x="2498" y="241"/>
                  </a:lnTo>
                  <a:lnTo>
                    <a:pt x="2210" y="97"/>
                  </a:lnTo>
                  <a:lnTo>
                    <a:pt x="2210" y="97"/>
                  </a:lnTo>
                  <a:lnTo>
                    <a:pt x="1970" y="49"/>
                  </a:lnTo>
                  <a:lnTo>
                    <a:pt x="168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76"/>
            <p:cNvSpPr/>
            <p:nvPr/>
          </p:nvSpPr>
          <p:spPr>
            <a:xfrm>
              <a:off x="6618250" y="3496200"/>
              <a:ext cx="552325" cy="428650"/>
            </a:xfrm>
            <a:custGeom>
              <a:avLst/>
              <a:gdLst/>
              <a:ahLst/>
              <a:cxnLst/>
              <a:rect l="l" t="t" r="r" b="b"/>
              <a:pathLst>
                <a:path w="22093" h="17146" extrusionOk="0">
                  <a:moveTo>
                    <a:pt x="9078" y="1"/>
                  </a:moveTo>
                  <a:lnTo>
                    <a:pt x="8357" y="49"/>
                  </a:lnTo>
                  <a:lnTo>
                    <a:pt x="7589" y="97"/>
                  </a:lnTo>
                  <a:lnTo>
                    <a:pt x="6869" y="241"/>
                  </a:lnTo>
                  <a:lnTo>
                    <a:pt x="6196" y="481"/>
                  </a:lnTo>
                  <a:lnTo>
                    <a:pt x="5476" y="769"/>
                  </a:lnTo>
                  <a:lnTo>
                    <a:pt x="4804" y="1105"/>
                  </a:lnTo>
                  <a:lnTo>
                    <a:pt x="4179" y="1538"/>
                  </a:lnTo>
                  <a:lnTo>
                    <a:pt x="3555" y="2066"/>
                  </a:lnTo>
                  <a:lnTo>
                    <a:pt x="2979" y="2690"/>
                  </a:lnTo>
                  <a:lnTo>
                    <a:pt x="2402" y="3411"/>
                  </a:lnTo>
                  <a:lnTo>
                    <a:pt x="1922" y="4179"/>
                  </a:lnTo>
                  <a:lnTo>
                    <a:pt x="1442" y="5092"/>
                  </a:lnTo>
                  <a:lnTo>
                    <a:pt x="961" y="6100"/>
                  </a:lnTo>
                  <a:lnTo>
                    <a:pt x="577" y="7205"/>
                  </a:lnTo>
                  <a:lnTo>
                    <a:pt x="337" y="8069"/>
                  </a:lnTo>
                  <a:lnTo>
                    <a:pt x="193" y="8934"/>
                  </a:lnTo>
                  <a:lnTo>
                    <a:pt x="49" y="9846"/>
                  </a:lnTo>
                  <a:lnTo>
                    <a:pt x="1" y="10711"/>
                  </a:lnTo>
                  <a:lnTo>
                    <a:pt x="145" y="10518"/>
                  </a:lnTo>
                  <a:lnTo>
                    <a:pt x="673" y="10038"/>
                  </a:lnTo>
                  <a:lnTo>
                    <a:pt x="1490" y="9318"/>
                  </a:lnTo>
                  <a:lnTo>
                    <a:pt x="2546" y="8453"/>
                  </a:lnTo>
                  <a:lnTo>
                    <a:pt x="3123" y="8021"/>
                  </a:lnTo>
                  <a:lnTo>
                    <a:pt x="3795" y="7637"/>
                  </a:lnTo>
                  <a:lnTo>
                    <a:pt x="4515" y="7253"/>
                  </a:lnTo>
                  <a:lnTo>
                    <a:pt x="5236" y="6869"/>
                  </a:lnTo>
                  <a:lnTo>
                    <a:pt x="6004" y="6580"/>
                  </a:lnTo>
                  <a:lnTo>
                    <a:pt x="6821" y="6292"/>
                  </a:lnTo>
                  <a:lnTo>
                    <a:pt x="7637" y="6148"/>
                  </a:lnTo>
                  <a:lnTo>
                    <a:pt x="8453" y="6052"/>
                  </a:lnTo>
                  <a:lnTo>
                    <a:pt x="8549" y="6724"/>
                  </a:lnTo>
                  <a:lnTo>
                    <a:pt x="8694" y="7397"/>
                  </a:lnTo>
                  <a:lnTo>
                    <a:pt x="8838" y="7973"/>
                  </a:lnTo>
                  <a:lnTo>
                    <a:pt x="9030" y="8549"/>
                  </a:lnTo>
                  <a:lnTo>
                    <a:pt x="9174" y="9030"/>
                  </a:lnTo>
                  <a:lnTo>
                    <a:pt x="9414" y="9510"/>
                  </a:lnTo>
                  <a:lnTo>
                    <a:pt x="9606" y="9942"/>
                  </a:lnTo>
                  <a:lnTo>
                    <a:pt x="9846" y="10326"/>
                  </a:lnTo>
                  <a:lnTo>
                    <a:pt x="10374" y="11047"/>
                  </a:lnTo>
                  <a:lnTo>
                    <a:pt x="10903" y="11623"/>
                  </a:lnTo>
                  <a:lnTo>
                    <a:pt x="11431" y="12055"/>
                  </a:lnTo>
                  <a:lnTo>
                    <a:pt x="12007" y="12391"/>
                  </a:lnTo>
                  <a:lnTo>
                    <a:pt x="12536" y="12680"/>
                  </a:lnTo>
                  <a:lnTo>
                    <a:pt x="13064" y="12824"/>
                  </a:lnTo>
                  <a:lnTo>
                    <a:pt x="13544" y="12968"/>
                  </a:lnTo>
                  <a:lnTo>
                    <a:pt x="13976" y="13016"/>
                  </a:lnTo>
                  <a:lnTo>
                    <a:pt x="14601" y="13064"/>
                  </a:lnTo>
                  <a:lnTo>
                    <a:pt x="14841" y="13064"/>
                  </a:lnTo>
                  <a:lnTo>
                    <a:pt x="14505" y="12824"/>
                  </a:lnTo>
                  <a:lnTo>
                    <a:pt x="14168" y="12487"/>
                  </a:lnTo>
                  <a:lnTo>
                    <a:pt x="13832" y="12055"/>
                  </a:lnTo>
                  <a:lnTo>
                    <a:pt x="13544" y="11575"/>
                  </a:lnTo>
                  <a:lnTo>
                    <a:pt x="13208" y="11047"/>
                  </a:lnTo>
                  <a:lnTo>
                    <a:pt x="12968" y="10518"/>
                  </a:lnTo>
                  <a:lnTo>
                    <a:pt x="12440" y="9366"/>
                  </a:lnTo>
                  <a:lnTo>
                    <a:pt x="12007" y="8213"/>
                  </a:lnTo>
                  <a:lnTo>
                    <a:pt x="11671" y="7301"/>
                  </a:lnTo>
                  <a:lnTo>
                    <a:pt x="11431" y="6388"/>
                  </a:lnTo>
                  <a:lnTo>
                    <a:pt x="11575" y="6484"/>
                  </a:lnTo>
                  <a:lnTo>
                    <a:pt x="11767" y="6772"/>
                  </a:lnTo>
                  <a:lnTo>
                    <a:pt x="12391" y="7589"/>
                  </a:lnTo>
                  <a:lnTo>
                    <a:pt x="13112" y="8693"/>
                  </a:lnTo>
                  <a:lnTo>
                    <a:pt x="13928" y="9990"/>
                  </a:lnTo>
                  <a:lnTo>
                    <a:pt x="15321" y="12391"/>
                  </a:lnTo>
                  <a:lnTo>
                    <a:pt x="15945" y="13448"/>
                  </a:lnTo>
                  <a:lnTo>
                    <a:pt x="15657" y="13928"/>
                  </a:lnTo>
                  <a:lnTo>
                    <a:pt x="15081" y="14937"/>
                  </a:lnTo>
                  <a:lnTo>
                    <a:pt x="14793" y="15465"/>
                  </a:lnTo>
                  <a:lnTo>
                    <a:pt x="14601" y="15993"/>
                  </a:lnTo>
                  <a:lnTo>
                    <a:pt x="14505" y="16329"/>
                  </a:lnTo>
                  <a:lnTo>
                    <a:pt x="14505" y="16474"/>
                  </a:lnTo>
                  <a:lnTo>
                    <a:pt x="14553" y="16522"/>
                  </a:lnTo>
                  <a:lnTo>
                    <a:pt x="14601" y="16522"/>
                  </a:lnTo>
                  <a:lnTo>
                    <a:pt x="14697" y="16474"/>
                  </a:lnTo>
                  <a:lnTo>
                    <a:pt x="14889" y="16281"/>
                  </a:lnTo>
                  <a:lnTo>
                    <a:pt x="15465" y="15609"/>
                  </a:lnTo>
                  <a:lnTo>
                    <a:pt x="15753" y="15369"/>
                  </a:lnTo>
                  <a:lnTo>
                    <a:pt x="16089" y="15129"/>
                  </a:lnTo>
                  <a:lnTo>
                    <a:pt x="16426" y="14889"/>
                  </a:lnTo>
                  <a:lnTo>
                    <a:pt x="16858" y="14793"/>
                  </a:lnTo>
                  <a:lnTo>
                    <a:pt x="17290" y="14745"/>
                  </a:lnTo>
                  <a:lnTo>
                    <a:pt x="17530" y="14793"/>
                  </a:lnTo>
                  <a:lnTo>
                    <a:pt x="17770" y="14841"/>
                  </a:lnTo>
                  <a:lnTo>
                    <a:pt x="18010" y="14937"/>
                  </a:lnTo>
                  <a:lnTo>
                    <a:pt x="18251" y="15033"/>
                  </a:lnTo>
                  <a:lnTo>
                    <a:pt x="18539" y="15225"/>
                  </a:lnTo>
                  <a:lnTo>
                    <a:pt x="18827" y="15465"/>
                  </a:lnTo>
                  <a:lnTo>
                    <a:pt x="18923" y="15561"/>
                  </a:lnTo>
                  <a:lnTo>
                    <a:pt x="19067" y="15897"/>
                  </a:lnTo>
                  <a:lnTo>
                    <a:pt x="19163" y="16137"/>
                  </a:lnTo>
                  <a:lnTo>
                    <a:pt x="19163" y="16426"/>
                  </a:lnTo>
                  <a:lnTo>
                    <a:pt x="19163" y="16762"/>
                  </a:lnTo>
                  <a:lnTo>
                    <a:pt x="19115" y="17146"/>
                  </a:lnTo>
                  <a:lnTo>
                    <a:pt x="19355" y="16858"/>
                  </a:lnTo>
                  <a:lnTo>
                    <a:pt x="19979" y="16089"/>
                  </a:lnTo>
                  <a:lnTo>
                    <a:pt x="20364" y="15465"/>
                  </a:lnTo>
                  <a:lnTo>
                    <a:pt x="20748" y="14793"/>
                  </a:lnTo>
                  <a:lnTo>
                    <a:pt x="21180" y="14024"/>
                  </a:lnTo>
                  <a:lnTo>
                    <a:pt x="21516" y="13208"/>
                  </a:lnTo>
                  <a:lnTo>
                    <a:pt x="21804" y="12295"/>
                  </a:lnTo>
                  <a:lnTo>
                    <a:pt x="21997" y="11335"/>
                  </a:lnTo>
                  <a:lnTo>
                    <a:pt x="22045" y="10807"/>
                  </a:lnTo>
                  <a:lnTo>
                    <a:pt x="22093" y="10278"/>
                  </a:lnTo>
                  <a:lnTo>
                    <a:pt x="22093" y="9750"/>
                  </a:lnTo>
                  <a:lnTo>
                    <a:pt x="22045" y="9222"/>
                  </a:lnTo>
                  <a:lnTo>
                    <a:pt x="21949" y="8693"/>
                  </a:lnTo>
                  <a:lnTo>
                    <a:pt x="21804" y="8165"/>
                  </a:lnTo>
                  <a:lnTo>
                    <a:pt x="21612" y="7589"/>
                  </a:lnTo>
                  <a:lnTo>
                    <a:pt x="21420" y="7061"/>
                  </a:lnTo>
                  <a:lnTo>
                    <a:pt x="21132" y="6484"/>
                  </a:lnTo>
                  <a:lnTo>
                    <a:pt x="20748" y="5908"/>
                  </a:lnTo>
                  <a:lnTo>
                    <a:pt x="20364" y="5380"/>
                  </a:lnTo>
                  <a:lnTo>
                    <a:pt x="19883" y="4803"/>
                  </a:lnTo>
                  <a:lnTo>
                    <a:pt x="19211" y="4179"/>
                  </a:lnTo>
                  <a:lnTo>
                    <a:pt x="18347" y="3459"/>
                  </a:lnTo>
                  <a:lnTo>
                    <a:pt x="17290" y="2738"/>
                  </a:lnTo>
                  <a:lnTo>
                    <a:pt x="16137" y="2018"/>
                  </a:lnTo>
                  <a:lnTo>
                    <a:pt x="14841" y="1394"/>
                  </a:lnTo>
                  <a:lnTo>
                    <a:pt x="14168" y="1105"/>
                  </a:lnTo>
                  <a:lnTo>
                    <a:pt x="13496" y="817"/>
                  </a:lnTo>
                  <a:lnTo>
                    <a:pt x="12776" y="577"/>
                  </a:lnTo>
                  <a:lnTo>
                    <a:pt x="12055" y="385"/>
                  </a:lnTo>
                  <a:lnTo>
                    <a:pt x="11287" y="241"/>
                  </a:lnTo>
                  <a:lnTo>
                    <a:pt x="10567" y="97"/>
                  </a:lnTo>
                  <a:lnTo>
                    <a:pt x="97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76"/>
            <p:cNvSpPr/>
            <p:nvPr/>
          </p:nvSpPr>
          <p:spPr>
            <a:xfrm>
              <a:off x="6618250" y="3496200"/>
              <a:ext cx="552325" cy="428650"/>
            </a:xfrm>
            <a:custGeom>
              <a:avLst/>
              <a:gdLst/>
              <a:ahLst/>
              <a:cxnLst/>
              <a:rect l="l" t="t" r="r" b="b"/>
              <a:pathLst>
                <a:path w="22093" h="17146" fill="none" extrusionOk="0">
                  <a:moveTo>
                    <a:pt x="19883" y="4803"/>
                  </a:moveTo>
                  <a:lnTo>
                    <a:pt x="19883" y="4803"/>
                  </a:lnTo>
                  <a:lnTo>
                    <a:pt x="19211" y="4179"/>
                  </a:lnTo>
                  <a:lnTo>
                    <a:pt x="18347" y="3459"/>
                  </a:lnTo>
                  <a:lnTo>
                    <a:pt x="17290" y="2738"/>
                  </a:lnTo>
                  <a:lnTo>
                    <a:pt x="16137" y="2018"/>
                  </a:lnTo>
                  <a:lnTo>
                    <a:pt x="14841" y="1394"/>
                  </a:lnTo>
                  <a:lnTo>
                    <a:pt x="14168" y="1105"/>
                  </a:lnTo>
                  <a:lnTo>
                    <a:pt x="13496" y="817"/>
                  </a:lnTo>
                  <a:lnTo>
                    <a:pt x="12776" y="577"/>
                  </a:lnTo>
                  <a:lnTo>
                    <a:pt x="12055" y="385"/>
                  </a:lnTo>
                  <a:lnTo>
                    <a:pt x="11287" y="241"/>
                  </a:lnTo>
                  <a:lnTo>
                    <a:pt x="10567" y="97"/>
                  </a:lnTo>
                  <a:lnTo>
                    <a:pt x="9798" y="1"/>
                  </a:lnTo>
                  <a:lnTo>
                    <a:pt x="9078" y="1"/>
                  </a:lnTo>
                  <a:lnTo>
                    <a:pt x="8357" y="49"/>
                  </a:lnTo>
                  <a:lnTo>
                    <a:pt x="7589" y="97"/>
                  </a:lnTo>
                  <a:lnTo>
                    <a:pt x="6869" y="241"/>
                  </a:lnTo>
                  <a:lnTo>
                    <a:pt x="6196" y="481"/>
                  </a:lnTo>
                  <a:lnTo>
                    <a:pt x="5476" y="769"/>
                  </a:lnTo>
                  <a:lnTo>
                    <a:pt x="4804" y="1105"/>
                  </a:lnTo>
                  <a:lnTo>
                    <a:pt x="4179" y="1538"/>
                  </a:lnTo>
                  <a:lnTo>
                    <a:pt x="3555" y="2066"/>
                  </a:lnTo>
                  <a:lnTo>
                    <a:pt x="2979" y="2690"/>
                  </a:lnTo>
                  <a:lnTo>
                    <a:pt x="2402" y="3411"/>
                  </a:lnTo>
                  <a:lnTo>
                    <a:pt x="1922" y="4179"/>
                  </a:lnTo>
                  <a:lnTo>
                    <a:pt x="1442" y="5092"/>
                  </a:lnTo>
                  <a:lnTo>
                    <a:pt x="961" y="6100"/>
                  </a:lnTo>
                  <a:lnTo>
                    <a:pt x="577" y="7205"/>
                  </a:lnTo>
                  <a:lnTo>
                    <a:pt x="577" y="7205"/>
                  </a:lnTo>
                  <a:lnTo>
                    <a:pt x="337" y="8069"/>
                  </a:lnTo>
                  <a:lnTo>
                    <a:pt x="193" y="8934"/>
                  </a:lnTo>
                  <a:lnTo>
                    <a:pt x="49" y="9846"/>
                  </a:lnTo>
                  <a:lnTo>
                    <a:pt x="1" y="10711"/>
                  </a:lnTo>
                  <a:lnTo>
                    <a:pt x="1" y="10711"/>
                  </a:lnTo>
                  <a:lnTo>
                    <a:pt x="145" y="10518"/>
                  </a:lnTo>
                  <a:lnTo>
                    <a:pt x="673" y="10038"/>
                  </a:lnTo>
                  <a:lnTo>
                    <a:pt x="1490" y="9318"/>
                  </a:lnTo>
                  <a:lnTo>
                    <a:pt x="2546" y="8453"/>
                  </a:lnTo>
                  <a:lnTo>
                    <a:pt x="3123" y="8021"/>
                  </a:lnTo>
                  <a:lnTo>
                    <a:pt x="3795" y="7637"/>
                  </a:lnTo>
                  <a:lnTo>
                    <a:pt x="4515" y="7253"/>
                  </a:lnTo>
                  <a:lnTo>
                    <a:pt x="5236" y="6869"/>
                  </a:lnTo>
                  <a:lnTo>
                    <a:pt x="6004" y="6580"/>
                  </a:lnTo>
                  <a:lnTo>
                    <a:pt x="6821" y="6292"/>
                  </a:lnTo>
                  <a:lnTo>
                    <a:pt x="7637" y="6148"/>
                  </a:lnTo>
                  <a:lnTo>
                    <a:pt x="8453" y="6052"/>
                  </a:lnTo>
                  <a:lnTo>
                    <a:pt x="8453" y="6052"/>
                  </a:lnTo>
                  <a:lnTo>
                    <a:pt x="8549" y="6724"/>
                  </a:lnTo>
                  <a:lnTo>
                    <a:pt x="8694" y="7397"/>
                  </a:lnTo>
                  <a:lnTo>
                    <a:pt x="8838" y="7973"/>
                  </a:lnTo>
                  <a:lnTo>
                    <a:pt x="9030" y="8549"/>
                  </a:lnTo>
                  <a:lnTo>
                    <a:pt x="9174" y="9030"/>
                  </a:lnTo>
                  <a:lnTo>
                    <a:pt x="9414" y="9510"/>
                  </a:lnTo>
                  <a:lnTo>
                    <a:pt x="9606" y="9942"/>
                  </a:lnTo>
                  <a:lnTo>
                    <a:pt x="9846" y="10326"/>
                  </a:lnTo>
                  <a:lnTo>
                    <a:pt x="10374" y="11047"/>
                  </a:lnTo>
                  <a:lnTo>
                    <a:pt x="10903" y="11623"/>
                  </a:lnTo>
                  <a:lnTo>
                    <a:pt x="11431" y="12055"/>
                  </a:lnTo>
                  <a:lnTo>
                    <a:pt x="12007" y="12391"/>
                  </a:lnTo>
                  <a:lnTo>
                    <a:pt x="12536" y="12680"/>
                  </a:lnTo>
                  <a:lnTo>
                    <a:pt x="13064" y="12824"/>
                  </a:lnTo>
                  <a:lnTo>
                    <a:pt x="13544" y="12968"/>
                  </a:lnTo>
                  <a:lnTo>
                    <a:pt x="13976" y="13016"/>
                  </a:lnTo>
                  <a:lnTo>
                    <a:pt x="14601" y="13064"/>
                  </a:lnTo>
                  <a:lnTo>
                    <a:pt x="14841" y="13064"/>
                  </a:lnTo>
                  <a:lnTo>
                    <a:pt x="14841" y="13064"/>
                  </a:lnTo>
                  <a:lnTo>
                    <a:pt x="14505" y="12824"/>
                  </a:lnTo>
                  <a:lnTo>
                    <a:pt x="14168" y="12487"/>
                  </a:lnTo>
                  <a:lnTo>
                    <a:pt x="13832" y="12055"/>
                  </a:lnTo>
                  <a:lnTo>
                    <a:pt x="13544" y="11575"/>
                  </a:lnTo>
                  <a:lnTo>
                    <a:pt x="13208" y="11047"/>
                  </a:lnTo>
                  <a:lnTo>
                    <a:pt x="12968" y="10518"/>
                  </a:lnTo>
                  <a:lnTo>
                    <a:pt x="12440" y="9366"/>
                  </a:lnTo>
                  <a:lnTo>
                    <a:pt x="12007" y="8213"/>
                  </a:lnTo>
                  <a:lnTo>
                    <a:pt x="11671" y="7301"/>
                  </a:lnTo>
                  <a:lnTo>
                    <a:pt x="11431" y="6388"/>
                  </a:lnTo>
                  <a:lnTo>
                    <a:pt x="11431" y="6388"/>
                  </a:lnTo>
                  <a:lnTo>
                    <a:pt x="11575" y="6484"/>
                  </a:lnTo>
                  <a:lnTo>
                    <a:pt x="11767" y="6772"/>
                  </a:lnTo>
                  <a:lnTo>
                    <a:pt x="12391" y="7589"/>
                  </a:lnTo>
                  <a:lnTo>
                    <a:pt x="13112" y="8693"/>
                  </a:lnTo>
                  <a:lnTo>
                    <a:pt x="13928" y="9990"/>
                  </a:lnTo>
                  <a:lnTo>
                    <a:pt x="15321" y="12391"/>
                  </a:lnTo>
                  <a:lnTo>
                    <a:pt x="15945" y="13448"/>
                  </a:lnTo>
                  <a:lnTo>
                    <a:pt x="15945" y="13448"/>
                  </a:lnTo>
                  <a:lnTo>
                    <a:pt x="15657" y="13928"/>
                  </a:lnTo>
                  <a:lnTo>
                    <a:pt x="15081" y="14937"/>
                  </a:lnTo>
                  <a:lnTo>
                    <a:pt x="14793" y="15465"/>
                  </a:lnTo>
                  <a:lnTo>
                    <a:pt x="14601" y="15993"/>
                  </a:lnTo>
                  <a:lnTo>
                    <a:pt x="14505" y="16329"/>
                  </a:lnTo>
                  <a:lnTo>
                    <a:pt x="14505" y="16474"/>
                  </a:lnTo>
                  <a:lnTo>
                    <a:pt x="14553" y="16522"/>
                  </a:lnTo>
                  <a:lnTo>
                    <a:pt x="14553" y="16522"/>
                  </a:lnTo>
                  <a:lnTo>
                    <a:pt x="14601" y="16522"/>
                  </a:lnTo>
                  <a:lnTo>
                    <a:pt x="14697" y="16474"/>
                  </a:lnTo>
                  <a:lnTo>
                    <a:pt x="14889" y="16281"/>
                  </a:lnTo>
                  <a:lnTo>
                    <a:pt x="15465" y="15609"/>
                  </a:lnTo>
                  <a:lnTo>
                    <a:pt x="15465" y="15609"/>
                  </a:lnTo>
                  <a:lnTo>
                    <a:pt x="15753" y="15369"/>
                  </a:lnTo>
                  <a:lnTo>
                    <a:pt x="16089" y="15129"/>
                  </a:lnTo>
                  <a:lnTo>
                    <a:pt x="16426" y="14889"/>
                  </a:lnTo>
                  <a:lnTo>
                    <a:pt x="16858" y="14793"/>
                  </a:lnTo>
                  <a:lnTo>
                    <a:pt x="17290" y="14745"/>
                  </a:lnTo>
                  <a:lnTo>
                    <a:pt x="17530" y="14793"/>
                  </a:lnTo>
                  <a:lnTo>
                    <a:pt x="17770" y="14841"/>
                  </a:lnTo>
                  <a:lnTo>
                    <a:pt x="18010" y="14937"/>
                  </a:lnTo>
                  <a:lnTo>
                    <a:pt x="18251" y="15033"/>
                  </a:lnTo>
                  <a:lnTo>
                    <a:pt x="18539" y="15225"/>
                  </a:lnTo>
                  <a:lnTo>
                    <a:pt x="18827" y="15465"/>
                  </a:lnTo>
                  <a:lnTo>
                    <a:pt x="18827" y="15465"/>
                  </a:lnTo>
                  <a:lnTo>
                    <a:pt x="18923" y="15561"/>
                  </a:lnTo>
                  <a:lnTo>
                    <a:pt x="19067" y="15897"/>
                  </a:lnTo>
                  <a:lnTo>
                    <a:pt x="19163" y="16137"/>
                  </a:lnTo>
                  <a:lnTo>
                    <a:pt x="19163" y="16426"/>
                  </a:lnTo>
                  <a:lnTo>
                    <a:pt x="19163" y="16762"/>
                  </a:lnTo>
                  <a:lnTo>
                    <a:pt x="19115" y="17146"/>
                  </a:lnTo>
                  <a:lnTo>
                    <a:pt x="19115" y="17146"/>
                  </a:lnTo>
                  <a:lnTo>
                    <a:pt x="19355" y="16858"/>
                  </a:lnTo>
                  <a:lnTo>
                    <a:pt x="19979" y="16089"/>
                  </a:lnTo>
                  <a:lnTo>
                    <a:pt x="20364" y="15465"/>
                  </a:lnTo>
                  <a:lnTo>
                    <a:pt x="20748" y="14793"/>
                  </a:lnTo>
                  <a:lnTo>
                    <a:pt x="21180" y="14024"/>
                  </a:lnTo>
                  <a:lnTo>
                    <a:pt x="21516" y="13208"/>
                  </a:lnTo>
                  <a:lnTo>
                    <a:pt x="21804" y="12295"/>
                  </a:lnTo>
                  <a:lnTo>
                    <a:pt x="21997" y="11335"/>
                  </a:lnTo>
                  <a:lnTo>
                    <a:pt x="22045" y="10807"/>
                  </a:lnTo>
                  <a:lnTo>
                    <a:pt x="22093" y="10278"/>
                  </a:lnTo>
                  <a:lnTo>
                    <a:pt x="22093" y="9750"/>
                  </a:lnTo>
                  <a:lnTo>
                    <a:pt x="22045" y="9222"/>
                  </a:lnTo>
                  <a:lnTo>
                    <a:pt x="21949" y="8693"/>
                  </a:lnTo>
                  <a:lnTo>
                    <a:pt x="21804" y="8165"/>
                  </a:lnTo>
                  <a:lnTo>
                    <a:pt x="21612" y="7589"/>
                  </a:lnTo>
                  <a:lnTo>
                    <a:pt x="21420" y="7061"/>
                  </a:lnTo>
                  <a:lnTo>
                    <a:pt x="21132" y="6484"/>
                  </a:lnTo>
                  <a:lnTo>
                    <a:pt x="20748" y="5908"/>
                  </a:lnTo>
                  <a:lnTo>
                    <a:pt x="20364" y="5380"/>
                  </a:lnTo>
                  <a:lnTo>
                    <a:pt x="19883" y="48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76"/>
            <p:cNvSpPr/>
            <p:nvPr/>
          </p:nvSpPr>
          <p:spPr>
            <a:xfrm>
              <a:off x="6752725" y="3519025"/>
              <a:ext cx="86475" cy="33650"/>
            </a:xfrm>
            <a:custGeom>
              <a:avLst/>
              <a:gdLst/>
              <a:ahLst/>
              <a:cxnLst/>
              <a:rect l="l" t="t" r="r" b="b"/>
              <a:pathLst>
                <a:path w="3459" h="1346" extrusionOk="0">
                  <a:moveTo>
                    <a:pt x="1586" y="0"/>
                  </a:moveTo>
                  <a:lnTo>
                    <a:pt x="1201" y="48"/>
                  </a:lnTo>
                  <a:lnTo>
                    <a:pt x="817" y="144"/>
                  </a:lnTo>
                  <a:lnTo>
                    <a:pt x="481" y="241"/>
                  </a:lnTo>
                  <a:lnTo>
                    <a:pt x="241" y="337"/>
                  </a:lnTo>
                  <a:lnTo>
                    <a:pt x="49" y="481"/>
                  </a:lnTo>
                  <a:lnTo>
                    <a:pt x="1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49" y="865"/>
                  </a:lnTo>
                  <a:lnTo>
                    <a:pt x="145" y="1009"/>
                  </a:lnTo>
                  <a:lnTo>
                    <a:pt x="289" y="1105"/>
                  </a:lnTo>
                  <a:lnTo>
                    <a:pt x="577" y="1249"/>
                  </a:lnTo>
                  <a:lnTo>
                    <a:pt x="913" y="1297"/>
                  </a:lnTo>
                  <a:lnTo>
                    <a:pt x="1346" y="1345"/>
                  </a:lnTo>
                  <a:lnTo>
                    <a:pt x="1730" y="1297"/>
                  </a:lnTo>
                  <a:lnTo>
                    <a:pt x="2114" y="1249"/>
                  </a:lnTo>
                  <a:lnTo>
                    <a:pt x="2498" y="1153"/>
                  </a:lnTo>
                  <a:lnTo>
                    <a:pt x="2834" y="1057"/>
                  </a:lnTo>
                  <a:lnTo>
                    <a:pt x="3122" y="913"/>
                  </a:lnTo>
                  <a:lnTo>
                    <a:pt x="3315" y="721"/>
                  </a:lnTo>
                  <a:lnTo>
                    <a:pt x="3459" y="577"/>
                  </a:lnTo>
                  <a:lnTo>
                    <a:pt x="3459" y="481"/>
                  </a:lnTo>
                  <a:lnTo>
                    <a:pt x="3459" y="385"/>
                  </a:lnTo>
                  <a:lnTo>
                    <a:pt x="3363" y="289"/>
                  </a:lnTo>
                  <a:lnTo>
                    <a:pt x="3267" y="241"/>
                  </a:lnTo>
                  <a:lnTo>
                    <a:pt x="2930" y="96"/>
                  </a:lnTo>
                  <a:lnTo>
                    <a:pt x="2498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76"/>
            <p:cNvSpPr/>
            <p:nvPr/>
          </p:nvSpPr>
          <p:spPr>
            <a:xfrm>
              <a:off x="6752725" y="3519025"/>
              <a:ext cx="86475" cy="33650"/>
            </a:xfrm>
            <a:custGeom>
              <a:avLst/>
              <a:gdLst/>
              <a:ahLst/>
              <a:cxnLst/>
              <a:rect l="l" t="t" r="r" b="b"/>
              <a:pathLst>
                <a:path w="3459" h="1346" fill="none" extrusionOk="0">
                  <a:moveTo>
                    <a:pt x="2018" y="0"/>
                  </a:moveTo>
                  <a:lnTo>
                    <a:pt x="2018" y="0"/>
                  </a:lnTo>
                  <a:lnTo>
                    <a:pt x="1586" y="0"/>
                  </a:lnTo>
                  <a:lnTo>
                    <a:pt x="1201" y="48"/>
                  </a:lnTo>
                  <a:lnTo>
                    <a:pt x="817" y="144"/>
                  </a:lnTo>
                  <a:lnTo>
                    <a:pt x="481" y="241"/>
                  </a:lnTo>
                  <a:lnTo>
                    <a:pt x="241" y="337"/>
                  </a:lnTo>
                  <a:lnTo>
                    <a:pt x="49" y="481"/>
                  </a:lnTo>
                  <a:lnTo>
                    <a:pt x="1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49" y="865"/>
                  </a:lnTo>
                  <a:lnTo>
                    <a:pt x="49" y="865"/>
                  </a:lnTo>
                  <a:lnTo>
                    <a:pt x="145" y="1009"/>
                  </a:lnTo>
                  <a:lnTo>
                    <a:pt x="289" y="1105"/>
                  </a:lnTo>
                  <a:lnTo>
                    <a:pt x="577" y="1249"/>
                  </a:lnTo>
                  <a:lnTo>
                    <a:pt x="913" y="1297"/>
                  </a:lnTo>
                  <a:lnTo>
                    <a:pt x="1346" y="1345"/>
                  </a:lnTo>
                  <a:lnTo>
                    <a:pt x="1346" y="1345"/>
                  </a:lnTo>
                  <a:lnTo>
                    <a:pt x="1730" y="1297"/>
                  </a:lnTo>
                  <a:lnTo>
                    <a:pt x="2114" y="1249"/>
                  </a:lnTo>
                  <a:lnTo>
                    <a:pt x="2498" y="1153"/>
                  </a:lnTo>
                  <a:lnTo>
                    <a:pt x="2834" y="1057"/>
                  </a:lnTo>
                  <a:lnTo>
                    <a:pt x="3122" y="913"/>
                  </a:lnTo>
                  <a:lnTo>
                    <a:pt x="3315" y="721"/>
                  </a:lnTo>
                  <a:lnTo>
                    <a:pt x="3459" y="577"/>
                  </a:lnTo>
                  <a:lnTo>
                    <a:pt x="3459" y="481"/>
                  </a:lnTo>
                  <a:lnTo>
                    <a:pt x="3459" y="385"/>
                  </a:lnTo>
                  <a:lnTo>
                    <a:pt x="3459" y="385"/>
                  </a:lnTo>
                  <a:lnTo>
                    <a:pt x="3363" y="289"/>
                  </a:lnTo>
                  <a:lnTo>
                    <a:pt x="3267" y="241"/>
                  </a:lnTo>
                  <a:lnTo>
                    <a:pt x="2930" y="96"/>
                  </a:lnTo>
                  <a:lnTo>
                    <a:pt x="2498" y="0"/>
                  </a:lnTo>
                  <a:lnTo>
                    <a:pt x="20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76"/>
            <p:cNvSpPr/>
            <p:nvPr/>
          </p:nvSpPr>
          <p:spPr>
            <a:xfrm>
              <a:off x="6795950" y="3555050"/>
              <a:ext cx="48050" cy="28825"/>
            </a:xfrm>
            <a:custGeom>
              <a:avLst/>
              <a:gdLst/>
              <a:ahLst/>
              <a:cxnLst/>
              <a:rect l="l" t="t" r="r" b="b"/>
              <a:pathLst>
                <a:path w="1922" h="1153" extrusionOk="0">
                  <a:moveTo>
                    <a:pt x="1153" y="0"/>
                  </a:moveTo>
                  <a:lnTo>
                    <a:pt x="865" y="96"/>
                  </a:lnTo>
                  <a:lnTo>
                    <a:pt x="577" y="240"/>
                  </a:lnTo>
                  <a:lnTo>
                    <a:pt x="289" y="384"/>
                  </a:lnTo>
                  <a:lnTo>
                    <a:pt x="97" y="576"/>
                  </a:lnTo>
                  <a:lnTo>
                    <a:pt x="1" y="721"/>
                  </a:lnTo>
                  <a:lnTo>
                    <a:pt x="1" y="817"/>
                  </a:lnTo>
                  <a:lnTo>
                    <a:pt x="1" y="913"/>
                  </a:lnTo>
                  <a:lnTo>
                    <a:pt x="49" y="961"/>
                  </a:lnTo>
                  <a:lnTo>
                    <a:pt x="145" y="1057"/>
                  </a:lnTo>
                  <a:lnTo>
                    <a:pt x="385" y="1153"/>
                  </a:lnTo>
                  <a:lnTo>
                    <a:pt x="913" y="1153"/>
                  </a:lnTo>
                  <a:lnTo>
                    <a:pt x="1201" y="1057"/>
                  </a:lnTo>
                  <a:lnTo>
                    <a:pt x="1441" y="961"/>
                  </a:lnTo>
                  <a:lnTo>
                    <a:pt x="1634" y="817"/>
                  </a:lnTo>
                  <a:lnTo>
                    <a:pt x="1826" y="672"/>
                  </a:lnTo>
                  <a:lnTo>
                    <a:pt x="1922" y="480"/>
                  </a:lnTo>
                  <a:lnTo>
                    <a:pt x="1922" y="288"/>
                  </a:lnTo>
                  <a:lnTo>
                    <a:pt x="1826" y="144"/>
                  </a:lnTo>
                  <a:lnTo>
                    <a:pt x="1778" y="48"/>
                  </a:lnTo>
                  <a:lnTo>
                    <a:pt x="168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76"/>
            <p:cNvSpPr/>
            <p:nvPr/>
          </p:nvSpPr>
          <p:spPr>
            <a:xfrm>
              <a:off x="6795950" y="3555050"/>
              <a:ext cx="48050" cy="28825"/>
            </a:xfrm>
            <a:custGeom>
              <a:avLst/>
              <a:gdLst/>
              <a:ahLst/>
              <a:cxnLst/>
              <a:rect l="l" t="t" r="r" b="b"/>
              <a:pathLst>
                <a:path w="1922" h="1153" fill="none" extrusionOk="0">
                  <a:moveTo>
                    <a:pt x="1441" y="0"/>
                  </a:moveTo>
                  <a:lnTo>
                    <a:pt x="1441" y="0"/>
                  </a:lnTo>
                  <a:lnTo>
                    <a:pt x="1153" y="0"/>
                  </a:lnTo>
                  <a:lnTo>
                    <a:pt x="865" y="96"/>
                  </a:lnTo>
                  <a:lnTo>
                    <a:pt x="577" y="240"/>
                  </a:lnTo>
                  <a:lnTo>
                    <a:pt x="289" y="384"/>
                  </a:lnTo>
                  <a:lnTo>
                    <a:pt x="97" y="576"/>
                  </a:lnTo>
                  <a:lnTo>
                    <a:pt x="1" y="721"/>
                  </a:lnTo>
                  <a:lnTo>
                    <a:pt x="1" y="817"/>
                  </a:lnTo>
                  <a:lnTo>
                    <a:pt x="1" y="913"/>
                  </a:lnTo>
                  <a:lnTo>
                    <a:pt x="49" y="961"/>
                  </a:lnTo>
                  <a:lnTo>
                    <a:pt x="145" y="1057"/>
                  </a:lnTo>
                  <a:lnTo>
                    <a:pt x="145" y="1057"/>
                  </a:lnTo>
                  <a:lnTo>
                    <a:pt x="385" y="1153"/>
                  </a:lnTo>
                  <a:lnTo>
                    <a:pt x="625" y="1153"/>
                  </a:lnTo>
                  <a:lnTo>
                    <a:pt x="625" y="1153"/>
                  </a:lnTo>
                  <a:lnTo>
                    <a:pt x="913" y="1153"/>
                  </a:lnTo>
                  <a:lnTo>
                    <a:pt x="1201" y="1057"/>
                  </a:lnTo>
                  <a:lnTo>
                    <a:pt x="1441" y="961"/>
                  </a:lnTo>
                  <a:lnTo>
                    <a:pt x="1634" y="817"/>
                  </a:lnTo>
                  <a:lnTo>
                    <a:pt x="1826" y="672"/>
                  </a:lnTo>
                  <a:lnTo>
                    <a:pt x="1922" y="480"/>
                  </a:lnTo>
                  <a:lnTo>
                    <a:pt x="1922" y="288"/>
                  </a:lnTo>
                  <a:lnTo>
                    <a:pt x="1826" y="144"/>
                  </a:lnTo>
                  <a:lnTo>
                    <a:pt x="1826" y="144"/>
                  </a:lnTo>
                  <a:lnTo>
                    <a:pt x="1778" y="48"/>
                  </a:lnTo>
                  <a:lnTo>
                    <a:pt x="1682" y="0"/>
                  </a:lnTo>
                  <a:lnTo>
                    <a:pt x="14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76"/>
            <p:cNvSpPr/>
            <p:nvPr/>
          </p:nvSpPr>
          <p:spPr>
            <a:xfrm>
              <a:off x="7099725" y="3657100"/>
              <a:ext cx="34825" cy="56450"/>
            </a:xfrm>
            <a:custGeom>
              <a:avLst/>
              <a:gdLst/>
              <a:ahLst/>
              <a:cxnLst/>
              <a:rect l="l" t="t" r="r" b="b"/>
              <a:pathLst>
                <a:path w="1393" h="2258" extrusionOk="0">
                  <a:moveTo>
                    <a:pt x="288" y="0"/>
                  </a:moveTo>
                  <a:lnTo>
                    <a:pt x="192" y="96"/>
                  </a:lnTo>
                  <a:lnTo>
                    <a:pt x="144" y="192"/>
                  </a:lnTo>
                  <a:lnTo>
                    <a:pt x="96" y="336"/>
                  </a:lnTo>
                  <a:lnTo>
                    <a:pt x="0" y="721"/>
                  </a:lnTo>
                  <a:lnTo>
                    <a:pt x="48" y="1105"/>
                  </a:lnTo>
                  <a:lnTo>
                    <a:pt x="144" y="1537"/>
                  </a:lnTo>
                  <a:lnTo>
                    <a:pt x="288" y="1921"/>
                  </a:lnTo>
                  <a:lnTo>
                    <a:pt x="384" y="2065"/>
                  </a:lnTo>
                  <a:lnTo>
                    <a:pt x="528" y="2161"/>
                  </a:lnTo>
                  <a:lnTo>
                    <a:pt x="672" y="2257"/>
                  </a:lnTo>
                  <a:lnTo>
                    <a:pt x="1009" y="2257"/>
                  </a:lnTo>
                  <a:lnTo>
                    <a:pt x="1105" y="2161"/>
                  </a:lnTo>
                  <a:lnTo>
                    <a:pt x="1249" y="2065"/>
                  </a:lnTo>
                  <a:lnTo>
                    <a:pt x="1297" y="1969"/>
                  </a:lnTo>
                  <a:lnTo>
                    <a:pt x="1345" y="1825"/>
                  </a:lnTo>
                  <a:lnTo>
                    <a:pt x="1393" y="1633"/>
                  </a:lnTo>
                  <a:lnTo>
                    <a:pt x="1345" y="1249"/>
                  </a:lnTo>
                  <a:lnTo>
                    <a:pt x="1249" y="865"/>
                  </a:lnTo>
                  <a:lnTo>
                    <a:pt x="1105" y="529"/>
                  </a:lnTo>
                  <a:lnTo>
                    <a:pt x="865" y="192"/>
                  </a:lnTo>
                  <a:lnTo>
                    <a:pt x="720" y="96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76"/>
            <p:cNvSpPr/>
            <p:nvPr/>
          </p:nvSpPr>
          <p:spPr>
            <a:xfrm>
              <a:off x="7099725" y="3657100"/>
              <a:ext cx="34825" cy="56450"/>
            </a:xfrm>
            <a:custGeom>
              <a:avLst/>
              <a:gdLst/>
              <a:ahLst/>
              <a:cxnLst/>
              <a:rect l="l" t="t" r="r" b="b"/>
              <a:pathLst>
                <a:path w="1393" h="2258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144" y="192"/>
                  </a:lnTo>
                  <a:lnTo>
                    <a:pt x="96" y="336"/>
                  </a:lnTo>
                  <a:lnTo>
                    <a:pt x="0" y="721"/>
                  </a:lnTo>
                  <a:lnTo>
                    <a:pt x="48" y="1105"/>
                  </a:lnTo>
                  <a:lnTo>
                    <a:pt x="48" y="1105"/>
                  </a:lnTo>
                  <a:lnTo>
                    <a:pt x="144" y="1537"/>
                  </a:lnTo>
                  <a:lnTo>
                    <a:pt x="288" y="1921"/>
                  </a:lnTo>
                  <a:lnTo>
                    <a:pt x="384" y="2065"/>
                  </a:lnTo>
                  <a:lnTo>
                    <a:pt x="528" y="2161"/>
                  </a:lnTo>
                  <a:lnTo>
                    <a:pt x="672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1009" y="2257"/>
                  </a:lnTo>
                  <a:lnTo>
                    <a:pt x="1105" y="2161"/>
                  </a:lnTo>
                  <a:lnTo>
                    <a:pt x="1249" y="2065"/>
                  </a:lnTo>
                  <a:lnTo>
                    <a:pt x="1297" y="1969"/>
                  </a:lnTo>
                  <a:lnTo>
                    <a:pt x="1345" y="1825"/>
                  </a:lnTo>
                  <a:lnTo>
                    <a:pt x="1393" y="1633"/>
                  </a:lnTo>
                  <a:lnTo>
                    <a:pt x="1345" y="1249"/>
                  </a:lnTo>
                  <a:lnTo>
                    <a:pt x="1249" y="865"/>
                  </a:lnTo>
                  <a:lnTo>
                    <a:pt x="1105" y="529"/>
                  </a:lnTo>
                  <a:lnTo>
                    <a:pt x="865" y="192"/>
                  </a:lnTo>
                  <a:lnTo>
                    <a:pt x="720" y="96"/>
                  </a:lnTo>
                  <a:lnTo>
                    <a:pt x="576" y="0"/>
                  </a:lnTo>
                  <a:lnTo>
                    <a:pt x="576" y="0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76"/>
            <p:cNvSpPr/>
            <p:nvPr/>
          </p:nvSpPr>
          <p:spPr>
            <a:xfrm>
              <a:off x="7064900" y="3670300"/>
              <a:ext cx="24025" cy="39650"/>
            </a:xfrm>
            <a:custGeom>
              <a:avLst/>
              <a:gdLst/>
              <a:ahLst/>
              <a:cxnLst/>
              <a:rect l="l" t="t" r="r" b="b"/>
              <a:pathLst>
                <a:path w="961" h="1586" extrusionOk="0">
                  <a:moveTo>
                    <a:pt x="192" y="1"/>
                  </a:moveTo>
                  <a:lnTo>
                    <a:pt x="144" y="49"/>
                  </a:lnTo>
                  <a:lnTo>
                    <a:pt x="48" y="241"/>
                  </a:lnTo>
                  <a:lnTo>
                    <a:pt x="0" y="529"/>
                  </a:lnTo>
                  <a:lnTo>
                    <a:pt x="0" y="817"/>
                  </a:lnTo>
                  <a:lnTo>
                    <a:pt x="96" y="1105"/>
                  </a:lnTo>
                  <a:lnTo>
                    <a:pt x="192" y="1345"/>
                  </a:lnTo>
                  <a:lnTo>
                    <a:pt x="337" y="1537"/>
                  </a:lnTo>
                  <a:lnTo>
                    <a:pt x="481" y="1585"/>
                  </a:lnTo>
                  <a:lnTo>
                    <a:pt x="673" y="1585"/>
                  </a:lnTo>
                  <a:lnTo>
                    <a:pt x="769" y="1537"/>
                  </a:lnTo>
                  <a:lnTo>
                    <a:pt x="865" y="1489"/>
                  </a:lnTo>
                  <a:lnTo>
                    <a:pt x="913" y="1393"/>
                  </a:lnTo>
                  <a:lnTo>
                    <a:pt x="961" y="1153"/>
                  </a:lnTo>
                  <a:lnTo>
                    <a:pt x="961" y="913"/>
                  </a:lnTo>
                  <a:lnTo>
                    <a:pt x="865" y="625"/>
                  </a:lnTo>
                  <a:lnTo>
                    <a:pt x="769" y="385"/>
                  </a:lnTo>
                  <a:lnTo>
                    <a:pt x="577" y="145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76"/>
            <p:cNvSpPr/>
            <p:nvPr/>
          </p:nvSpPr>
          <p:spPr>
            <a:xfrm>
              <a:off x="7064900" y="3670300"/>
              <a:ext cx="24025" cy="39650"/>
            </a:xfrm>
            <a:custGeom>
              <a:avLst/>
              <a:gdLst/>
              <a:ahLst/>
              <a:cxnLst/>
              <a:rect l="l" t="t" r="r" b="b"/>
              <a:pathLst>
                <a:path w="961" h="1586" fill="none" extrusionOk="0">
                  <a:moveTo>
                    <a:pt x="289" y="1"/>
                  </a:moveTo>
                  <a:lnTo>
                    <a:pt x="289" y="1"/>
                  </a:lnTo>
                  <a:lnTo>
                    <a:pt x="192" y="1"/>
                  </a:lnTo>
                  <a:lnTo>
                    <a:pt x="144" y="49"/>
                  </a:lnTo>
                  <a:lnTo>
                    <a:pt x="48" y="241"/>
                  </a:lnTo>
                  <a:lnTo>
                    <a:pt x="0" y="529"/>
                  </a:lnTo>
                  <a:lnTo>
                    <a:pt x="0" y="817"/>
                  </a:lnTo>
                  <a:lnTo>
                    <a:pt x="0" y="817"/>
                  </a:lnTo>
                  <a:lnTo>
                    <a:pt x="96" y="1105"/>
                  </a:lnTo>
                  <a:lnTo>
                    <a:pt x="192" y="1345"/>
                  </a:lnTo>
                  <a:lnTo>
                    <a:pt x="337" y="1537"/>
                  </a:lnTo>
                  <a:lnTo>
                    <a:pt x="481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673" y="1585"/>
                  </a:lnTo>
                  <a:lnTo>
                    <a:pt x="769" y="1537"/>
                  </a:lnTo>
                  <a:lnTo>
                    <a:pt x="865" y="1489"/>
                  </a:lnTo>
                  <a:lnTo>
                    <a:pt x="913" y="1393"/>
                  </a:lnTo>
                  <a:lnTo>
                    <a:pt x="961" y="1153"/>
                  </a:lnTo>
                  <a:lnTo>
                    <a:pt x="961" y="913"/>
                  </a:lnTo>
                  <a:lnTo>
                    <a:pt x="865" y="625"/>
                  </a:lnTo>
                  <a:lnTo>
                    <a:pt x="769" y="385"/>
                  </a:lnTo>
                  <a:lnTo>
                    <a:pt x="577" y="145"/>
                  </a:lnTo>
                  <a:lnTo>
                    <a:pt x="385" y="1"/>
                  </a:lnTo>
                  <a:lnTo>
                    <a:pt x="385" y="1"/>
                  </a:lnTo>
                  <a:lnTo>
                    <a:pt x="2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76"/>
            <p:cNvSpPr/>
            <p:nvPr/>
          </p:nvSpPr>
          <p:spPr>
            <a:xfrm>
              <a:off x="7085300" y="3928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76"/>
            <p:cNvSpPr/>
            <p:nvPr/>
          </p:nvSpPr>
          <p:spPr>
            <a:xfrm>
              <a:off x="7094900" y="3921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76"/>
            <p:cNvSpPr/>
            <p:nvPr/>
          </p:nvSpPr>
          <p:spPr>
            <a:xfrm>
              <a:off x="6737125" y="3884025"/>
              <a:ext cx="141700" cy="93650"/>
            </a:xfrm>
            <a:custGeom>
              <a:avLst/>
              <a:gdLst/>
              <a:ahLst/>
              <a:cxnLst/>
              <a:rect l="l" t="t" r="r" b="b"/>
              <a:pathLst>
                <a:path w="5668" h="3746" extrusionOk="0">
                  <a:moveTo>
                    <a:pt x="1201" y="0"/>
                  </a:moveTo>
                  <a:lnTo>
                    <a:pt x="913" y="48"/>
                  </a:lnTo>
                  <a:lnTo>
                    <a:pt x="721" y="144"/>
                  </a:lnTo>
                  <a:lnTo>
                    <a:pt x="481" y="288"/>
                  </a:lnTo>
                  <a:lnTo>
                    <a:pt x="337" y="480"/>
                  </a:lnTo>
                  <a:lnTo>
                    <a:pt x="193" y="720"/>
                  </a:lnTo>
                  <a:lnTo>
                    <a:pt x="97" y="1009"/>
                  </a:lnTo>
                  <a:lnTo>
                    <a:pt x="0" y="1297"/>
                  </a:lnTo>
                  <a:lnTo>
                    <a:pt x="0" y="1585"/>
                  </a:lnTo>
                  <a:lnTo>
                    <a:pt x="49" y="1873"/>
                  </a:lnTo>
                  <a:lnTo>
                    <a:pt x="145" y="2161"/>
                  </a:lnTo>
                  <a:lnTo>
                    <a:pt x="241" y="2497"/>
                  </a:lnTo>
                  <a:lnTo>
                    <a:pt x="481" y="2737"/>
                  </a:lnTo>
                  <a:lnTo>
                    <a:pt x="721" y="3026"/>
                  </a:lnTo>
                  <a:lnTo>
                    <a:pt x="1057" y="3266"/>
                  </a:lnTo>
                  <a:lnTo>
                    <a:pt x="1441" y="3458"/>
                  </a:lnTo>
                  <a:lnTo>
                    <a:pt x="1873" y="3602"/>
                  </a:lnTo>
                  <a:lnTo>
                    <a:pt x="2546" y="3698"/>
                  </a:lnTo>
                  <a:lnTo>
                    <a:pt x="3170" y="3746"/>
                  </a:lnTo>
                  <a:lnTo>
                    <a:pt x="3698" y="3746"/>
                  </a:lnTo>
                  <a:lnTo>
                    <a:pt x="4131" y="3650"/>
                  </a:lnTo>
                  <a:lnTo>
                    <a:pt x="4515" y="3458"/>
                  </a:lnTo>
                  <a:lnTo>
                    <a:pt x="4851" y="3266"/>
                  </a:lnTo>
                  <a:lnTo>
                    <a:pt x="5139" y="3026"/>
                  </a:lnTo>
                  <a:lnTo>
                    <a:pt x="5331" y="2786"/>
                  </a:lnTo>
                  <a:lnTo>
                    <a:pt x="5475" y="2497"/>
                  </a:lnTo>
                  <a:lnTo>
                    <a:pt x="5619" y="2161"/>
                  </a:lnTo>
                  <a:lnTo>
                    <a:pt x="5667" y="1873"/>
                  </a:lnTo>
                  <a:lnTo>
                    <a:pt x="5667" y="1585"/>
                  </a:lnTo>
                  <a:lnTo>
                    <a:pt x="5667" y="1345"/>
                  </a:lnTo>
                  <a:lnTo>
                    <a:pt x="5571" y="1105"/>
                  </a:lnTo>
                  <a:lnTo>
                    <a:pt x="5475" y="864"/>
                  </a:lnTo>
                  <a:lnTo>
                    <a:pt x="5379" y="720"/>
                  </a:lnTo>
                  <a:lnTo>
                    <a:pt x="5091" y="528"/>
                  </a:lnTo>
                  <a:lnTo>
                    <a:pt x="4803" y="480"/>
                  </a:lnTo>
                  <a:lnTo>
                    <a:pt x="4515" y="480"/>
                  </a:lnTo>
                  <a:lnTo>
                    <a:pt x="4227" y="576"/>
                  </a:lnTo>
                  <a:lnTo>
                    <a:pt x="3746" y="816"/>
                  </a:lnTo>
                  <a:lnTo>
                    <a:pt x="3506" y="913"/>
                  </a:lnTo>
                  <a:lnTo>
                    <a:pt x="3266" y="1009"/>
                  </a:lnTo>
                  <a:lnTo>
                    <a:pt x="3074" y="961"/>
                  </a:lnTo>
                  <a:lnTo>
                    <a:pt x="2882" y="864"/>
                  </a:lnTo>
                  <a:lnTo>
                    <a:pt x="2546" y="480"/>
                  </a:lnTo>
                  <a:lnTo>
                    <a:pt x="2306" y="336"/>
                  </a:lnTo>
                  <a:lnTo>
                    <a:pt x="2066" y="144"/>
                  </a:lnTo>
                  <a:lnTo>
                    <a:pt x="1681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76"/>
            <p:cNvSpPr/>
            <p:nvPr/>
          </p:nvSpPr>
          <p:spPr>
            <a:xfrm>
              <a:off x="6737125" y="3884025"/>
              <a:ext cx="141700" cy="93650"/>
            </a:xfrm>
            <a:custGeom>
              <a:avLst/>
              <a:gdLst/>
              <a:ahLst/>
              <a:cxnLst/>
              <a:rect l="l" t="t" r="r" b="b"/>
              <a:pathLst>
                <a:path w="5668" h="3746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1681" y="48"/>
                  </a:lnTo>
                  <a:lnTo>
                    <a:pt x="2066" y="144"/>
                  </a:lnTo>
                  <a:lnTo>
                    <a:pt x="2306" y="336"/>
                  </a:lnTo>
                  <a:lnTo>
                    <a:pt x="2546" y="480"/>
                  </a:lnTo>
                  <a:lnTo>
                    <a:pt x="2546" y="480"/>
                  </a:lnTo>
                  <a:lnTo>
                    <a:pt x="2882" y="864"/>
                  </a:lnTo>
                  <a:lnTo>
                    <a:pt x="3074" y="961"/>
                  </a:lnTo>
                  <a:lnTo>
                    <a:pt x="3266" y="1009"/>
                  </a:lnTo>
                  <a:lnTo>
                    <a:pt x="3266" y="1009"/>
                  </a:lnTo>
                  <a:lnTo>
                    <a:pt x="3506" y="913"/>
                  </a:lnTo>
                  <a:lnTo>
                    <a:pt x="3746" y="816"/>
                  </a:lnTo>
                  <a:lnTo>
                    <a:pt x="4227" y="576"/>
                  </a:lnTo>
                  <a:lnTo>
                    <a:pt x="4515" y="480"/>
                  </a:lnTo>
                  <a:lnTo>
                    <a:pt x="4803" y="480"/>
                  </a:lnTo>
                  <a:lnTo>
                    <a:pt x="5091" y="528"/>
                  </a:lnTo>
                  <a:lnTo>
                    <a:pt x="5379" y="720"/>
                  </a:lnTo>
                  <a:lnTo>
                    <a:pt x="5379" y="720"/>
                  </a:lnTo>
                  <a:lnTo>
                    <a:pt x="5475" y="864"/>
                  </a:lnTo>
                  <a:lnTo>
                    <a:pt x="5571" y="1105"/>
                  </a:lnTo>
                  <a:lnTo>
                    <a:pt x="5667" y="1345"/>
                  </a:lnTo>
                  <a:lnTo>
                    <a:pt x="5667" y="1585"/>
                  </a:lnTo>
                  <a:lnTo>
                    <a:pt x="5667" y="1873"/>
                  </a:lnTo>
                  <a:lnTo>
                    <a:pt x="5619" y="2161"/>
                  </a:lnTo>
                  <a:lnTo>
                    <a:pt x="5475" y="2497"/>
                  </a:lnTo>
                  <a:lnTo>
                    <a:pt x="5331" y="2786"/>
                  </a:lnTo>
                  <a:lnTo>
                    <a:pt x="5139" y="3026"/>
                  </a:lnTo>
                  <a:lnTo>
                    <a:pt x="4851" y="3266"/>
                  </a:lnTo>
                  <a:lnTo>
                    <a:pt x="4515" y="3458"/>
                  </a:lnTo>
                  <a:lnTo>
                    <a:pt x="4131" y="3650"/>
                  </a:lnTo>
                  <a:lnTo>
                    <a:pt x="3698" y="3746"/>
                  </a:lnTo>
                  <a:lnTo>
                    <a:pt x="3170" y="3746"/>
                  </a:lnTo>
                  <a:lnTo>
                    <a:pt x="2546" y="3698"/>
                  </a:lnTo>
                  <a:lnTo>
                    <a:pt x="1873" y="3602"/>
                  </a:lnTo>
                  <a:lnTo>
                    <a:pt x="1873" y="3602"/>
                  </a:lnTo>
                  <a:lnTo>
                    <a:pt x="1441" y="3458"/>
                  </a:lnTo>
                  <a:lnTo>
                    <a:pt x="1057" y="3266"/>
                  </a:lnTo>
                  <a:lnTo>
                    <a:pt x="721" y="3026"/>
                  </a:lnTo>
                  <a:lnTo>
                    <a:pt x="481" y="2737"/>
                  </a:lnTo>
                  <a:lnTo>
                    <a:pt x="241" y="2497"/>
                  </a:lnTo>
                  <a:lnTo>
                    <a:pt x="145" y="2161"/>
                  </a:lnTo>
                  <a:lnTo>
                    <a:pt x="49" y="1873"/>
                  </a:lnTo>
                  <a:lnTo>
                    <a:pt x="0" y="1585"/>
                  </a:lnTo>
                  <a:lnTo>
                    <a:pt x="0" y="1297"/>
                  </a:lnTo>
                  <a:lnTo>
                    <a:pt x="97" y="1009"/>
                  </a:lnTo>
                  <a:lnTo>
                    <a:pt x="193" y="720"/>
                  </a:lnTo>
                  <a:lnTo>
                    <a:pt x="337" y="480"/>
                  </a:lnTo>
                  <a:lnTo>
                    <a:pt x="481" y="288"/>
                  </a:lnTo>
                  <a:lnTo>
                    <a:pt x="721" y="144"/>
                  </a:lnTo>
                  <a:lnTo>
                    <a:pt x="91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76"/>
            <p:cNvSpPr/>
            <p:nvPr/>
          </p:nvSpPr>
          <p:spPr>
            <a:xfrm>
              <a:off x="6764750" y="3923625"/>
              <a:ext cx="114075" cy="54050"/>
            </a:xfrm>
            <a:custGeom>
              <a:avLst/>
              <a:gdLst/>
              <a:ahLst/>
              <a:cxnLst/>
              <a:rect l="l" t="t" r="r" b="b"/>
              <a:pathLst>
                <a:path w="4563" h="2162" extrusionOk="0">
                  <a:moveTo>
                    <a:pt x="3314" y="1"/>
                  </a:moveTo>
                  <a:lnTo>
                    <a:pt x="2737" y="49"/>
                  </a:lnTo>
                  <a:lnTo>
                    <a:pt x="2257" y="97"/>
                  </a:lnTo>
                  <a:lnTo>
                    <a:pt x="1777" y="241"/>
                  </a:lnTo>
                  <a:lnTo>
                    <a:pt x="1297" y="433"/>
                  </a:lnTo>
                  <a:lnTo>
                    <a:pt x="913" y="721"/>
                  </a:lnTo>
                  <a:lnTo>
                    <a:pt x="528" y="1009"/>
                  </a:lnTo>
                  <a:lnTo>
                    <a:pt x="240" y="1346"/>
                  </a:lnTo>
                  <a:lnTo>
                    <a:pt x="0" y="1682"/>
                  </a:lnTo>
                  <a:lnTo>
                    <a:pt x="336" y="1874"/>
                  </a:lnTo>
                  <a:lnTo>
                    <a:pt x="768" y="2018"/>
                  </a:lnTo>
                  <a:lnTo>
                    <a:pt x="1249" y="2114"/>
                  </a:lnTo>
                  <a:lnTo>
                    <a:pt x="1681" y="2162"/>
                  </a:lnTo>
                  <a:lnTo>
                    <a:pt x="2449" y="2162"/>
                  </a:lnTo>
                  <a:lnTo>
                    <a:pt x="2786" y="2114"/>
                  </a:lnTo>
                  <a:lnTo>
                    <a:pt x="3122" y="2018"/>
                  </a:lnTo>
                  <a:lnTo>
                    <a:pt x="3362" y="1922"/>
                  </a:lnTo>
                  <a:lnTo>
                    <a:pt x="3602" y="1778"/>
                  </a:lnTo>
                  <a:lnTo>
                    <a:pt x="3842" y="1634"/>
                  </a:lnTo>
                  <a:lnTo>
                    <a:pt x="3986" y="1442"/>
                  </a:lnTo>
                  <a:lnTo>
                    <a:pt x="4274" y="1057"/>
                  </a:lnTo>
                  <a:lnTo>
                    <a:pt x="4466" y="673"/>
                  </a:lnTo>
                  <a:lnTo>
                    <a:pt x="4562" y="241"/>
                  </a:lnTo>
                  <a:lnTo>
                    <a:pt x="3938" y="97"/>
                  </a:lnTo>
                  <a:lnTo>
                    <a:pt x="33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76"/>
            <p:cNvSpPr/>
            <p:nvPr/>
          </p:nvSpPr>
          <p:spPr>
            <a:xfrm>
              <a:off x="6764750" y="3923625"/>
              <a:ext cx="114075" cy="54050"/>
            </a:xfrm>
            <a:custGeom>
              <a:avLst/>
              <a:gdLst/>
              <a:ahLst/>
              <a:cxnLst/>
              <a:rect l="l" t="t" r="r" b="b"/>
              <a:pathLst>
                <a:path w="4563" h="2162" fill="none" extrusionOk="0">
                  <a:moveTo>
                    <a:pt x="4562" y="241"/>
                  </a:moveTo>
                  <a:lnTo>
                    <a:pt x="4562" y="241"/>
                  </a:lnTo>
                  <a:lnTo>
                    <a:pt x="3938" y="97"/>
                  </a:lnTo>
                  <a:lnTo>
                    <a:pt x="3314" y="1"/>
                  </a:lnTo>
                  <a:lnTo>
                    <a:pt x="3314" y="1"/>
                  </a:lnTo>
                  <a:lnTo>
                    <a:pt x="2737" y="49"/>
                  </a:lnTo>
                  <a:lnTo>
                    <a:pt x="2257" y="97"/>
                  </a:lnTo>
                  <a:lnTo>
                    <a:pt x="1777" y="241"/>
                  </a:lnTo>
                  <a:lnTo>
                    <a:pt x="1297" y="433"/>
                  </a:lnTo>
                  <a:lnTo>
                    <a:pt x="913" y="721"/>
                  </a:lnTo>
                  <a:lnTo>
                    <a:pt x="528" y="1009"/>
                  </a:lnTo>
                  <a:lnTo>
                    <a:pt x="240" y="1346"/>
                  </a:lnTo>
                  <a:lnTo>
                    <a:pt x="0" y="1682"/>
                  </a:lnTo>
                  <a:lnTo>
                    <a:pt x="0" y="1682"/>
                  </a:lnTo>
                  <a:lnTo>
                    <a:pt x="336" y="1874"/>
                  </a:lnTo>
                  <a:lnTo>
                    <a:pt x="768" y="2018"/>
                  </a:lnTo>
                  <a:lnTo>
                    <a:pt x="768" y="2018"/>
                  </a:lnTo>
                  <a:lnTo>
                    <a:pt x="1249" y="2114"/>
                  </a:lnTo>
                  <a:lnTo>
                    <a:pt x="1681" y="2162"/>
                  </a:lnTo>
                  <a:lnTo>
                    <a:pt x="2113" y="2162"/>
                  </a:lnTo>
                  <a:lnTo>
                    <a:pt x="2449" y="2162"/>
                  </a:lnTo>
                  <a:lnTo>
                    <a:pt x="2786" y="2114"/>
                  </a:lnTo>
                  <a:lnTo>
                    <a:pt x="3122" y="2018"/>
                  </a:lnTo>
                  <a:lnTo>
                    <a:pt x="3362" y="1922"/>
                  </a:lnTo>
                  <a:lnTo>
                    <a:pt x="3602" y="1778"/>
                  </a:lnTo>
                  <a:lnTo>
                    <a:pt x="3842" y="1634"/>
                  </a:lnTo>
                  <a:lnTo>
                    <a:pt x="3986" y="1442"/>
                  </a:lnTo>
                  <a:lnTo>
                    <a:pt x="4274" y="1057"/>
                  </a:lnTo>
                  <a:lnTo>
                    <a:pt x="4466" y="673"/>
                  </a:lnTo>
                  <a:lnTo>
                    <a:pt x="4562" y="2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76"/>
            <p:cNvSpPr/>
            <p:nvPr/>
          </p:nvSpPr>
          <p:spPr>
            <a:xfrm>
              <a:off x="6753925" y="3884025"/>
              <a:ext cx="121300" cy="49250"/>
            </a:xfrm>
            <a:custGeom>
              <a:avLst/>
              <a:gdLst/>
              <a:ahLst/>
              <a:cxnLst/>
              <a:rect l="l" t="t" r="r" b="b"/>
              <a:pathLst>
                <a:path w="4852" h="1970" extrusionOk="0">
                  <a:moveTo>
                    <a:pt x="529" y="0"/>
                  </a:moveTo>
                  <a:lnTo>
                    <a:pt x="241" y="48"/>
                  </a:lnTo>
                  <a:lnTo>
                    <a:pt x="1" y="192"/>
                  </a:lnTo>
                  <a:lnTo>
                    <a:pt x="145" y="528"/>
                  </a:lnTo>
                  <a:lnTo>
                    <a:pt x="337" y="864"/>
                  </a:lnTo>
                  <a:lnTo>
                    <a:pt x="577" y="1153"/>
                  </a:lnTo>
                  <a:lnTo>
                    <a:pt x="865" y="1441"/>
                  </a:lnTo>
                  <a:lnTo>
                    <a:pt x="1201" y="1633"/>
                  </a:lnTo>
                  <a:lnTo>
                    <a:pt x="1634" y="1825"/>
                  </a:lnTo>
                  <a:lnTo>
                    <a:pt x="2066" y="1921"/>
                  </a:lnTo>
                  <a:lnTo>
                    <a:pt x="2498" y="1969"/>
                  </a:lnTo>
                  <a:lnTo>
                    <a:pt x="2882" y="1969"/>
                  </a:lnTo>
                  <a:lnTo>
                    <a:pt x="3219" y="1921"/>
                  </a:lnTo>
                  <a:lnTo>
                    <a:pt x="3555" y="1825"/>
                  </a:lnTo>
                  <a:lnTo>
                    <a:pt x="3843" y="1681"/>
                  </a:lnTo>
                  <a:lnTo>
                    <a:pt x="4131" y="1537"/>
                  </a:lnTo>
                  <a:lnTo>
                    <a:pt x="4419" y="1345"/>
                  </a:lnTo>
                  <a:lnTo>
                    <a:pt x="4659" y="1153"/>
                  </a:lnTo>
                  <a:lnTo>
                    <a:pt x="4851" y="913"/>
                  </a:lnTo>
                  <a:lnTo>
                    <a:pt x="4707" y="720"/>
                  </a:lnTo>
                  <a:lnTo>
                    <a:pt x="4419" y="528"/>
                  </a:lnTo>
                  <a:lnTo>
                    <a:pt x="4131" y="480"/>
                  </a:lnTo>
                  <a:lnTo>
                    <a:pt x="3843" y="480"/>
                  </a:lnTo>
                  <a:lnTo>
                    <a:pt x="3555" y="576"/>
                  </a:lnTo>
                  <a:lnTo>
                    <a:pt x="3074" y="816"/>
                  </a:lnTo>
                  <a:lnTo>
                    <a:pt x="2834" y="913"/>
                  </a:lnTo>
                  <a:lnTo>
                    <a:pt x="2594" y="1009"/>
                  </a:lnTo>
                  <a:lnTo>
                    <a:pt x="2402" y="961"/>
                  </a:lnTo>
                  <a:lnTo>
                    <a:pt x="2210" y="864"/>
                  </a:lnTo>
                  <a:lnTo>
                    <a:pt x="1874" y="528"/>
                  </a:lnTo>
                  <a:lnTo>
                    <a:pt x="1682" y="336"/>
                  </a:lnTo>
                  <a:lnTo>
                    <a:pt x="1394" y="144"/>
                  </a:lnTo>
                  <a:lnTo>
                    <a:pt x="1009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76"/>
            <p:cNvSpPr/>
            <p:nvPr/>
          </p:nvSpPr>
          <p:spPr>
            <a:xfrm>
              <a:off x="6876400" y="3926025"/>
              <a:ext cx="78075" cy="63675"/>
            </a:xfrm>
            <a:custGeom>
              <a:avLst/>
              <a:gdLst/>
              <a:ahLst/>
              <a:cxnLst/>
              <a:rect l="l" t="t" r="r" b="b"/>
              <a:pathLst>
                <a:path w="3123" h="2547" extrusionOk="0">
                  <a:moveTo>
                    <a:pt x="1297" y="1"/>
                  </a:moveTo>
                  <a:lnTo>
                    <a:pt x="865" y="49"/>
                  </a:lnTo>
                  <a:lnTo>
                    <a:pt x="529" y="193"/>
                  </a:lnTo>
                  <a:lnTo>
                    <a:pt x="385" y="289"/>
                  </a:lnTo>
                  <a:lnTo>
                    <a:pt x="241" y="433"/>
                  </a:lnTo>
                  <a:lnTo>
                    <a:pt x="144" y="577"/>
                  </a:lnTo>
                  <a:lnTo>
                    <a:pt x="48" y="721"/>
                  </a:lnTo>
                  <a:lnTo>
                    <a:pt x="0" y="961"/>
                  </a:lnTo>
                  <a:lnTo>
                    <a:pt x="0" y="1202"/>
                  </a:lnTo>
                  <a:lnTo>
                    <a:pt x="96" y="1442"/>
                  </a:lnTo>
                  <a:lnTo>
                    <a:pt x="193" y="1682"/>
                  </a:lnTo>
                  <a:lnTo>
                    <a:pt x="385" y="1922"/>
                  </a:lnTo>
                  <a:lnTo>
                    <a:pt x="577" y="2114"/>
                  </a:lnTo>
                  <a:lnTo>
                    <a:pt x="865" y="2306"/>
                  </a:lnTo>
                  <a:lnTo>
                    <a:pt x="1153" y="2450"/>
                  </a:lnTo>
                  <a:lnTo>
                    <a:pt x="1489" y="2546"/>
                  </a:lnTo>
                  <a:lnTo>
                    <a:pt x="1825" y="2546"/>
                  </a:lnTo>
                  <a:lnTo>
                    <a:pt x="2258" y="2498"/>
                  </a:lnTo>
                  <a:lnTo>
                    <a:pt x="2594" y="2354"/>
                  </a:lnTo>
                  <a:lnTo>
                    <a:pt x="2786" y="2258"/>
                  </a:lnTo>
                  <a:lnTo>
                    <a:pt x="2882" y="2162"/>
                  </a:lnTo>
                  <a:lnTo>
                    <a:pt x="2978" y="2018"/>
                  </a:lnTo>
                  <a:lnTo>
                    <a:pt x="3074" y="1826"/>
                  </a:lnTo>
                  <a:lnTo>
                    <a:pt x="3122" y="1586"/>
                  </a:lnTo>
                  <a:lnTo>
                    <a:pt x="3122" y="1346"/>
                  </a:lnTo>
                  <a:lnTo>
                    <a:pt x="3074" y="1106"/>
                  </a:lnTo>
                  <a:lnTo>
                    <a:pt x="2930" y="865"/>
                  </a:lnTo>
                  <a:lnTo>
                    <a:pt x="2786" y="625"/>
                  </a:lnTo>
                  <a:lnTo>
                    <a:pt x="2546" y="433"/>
                  </a:lnTo>
                  <a:lnTo>
                    <a:pt x="2306" y="289"/>
                  </a:lnTo>
                  <a:lnTo>
                    <a:pt x="2017" y="145"/>
                  </a:lnTo>
                  <a:lnTo>
                    <a:pt x="1633" y="49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76"/>
            <p:cNvSpPr/>
            <p:nvPr/>
          </p:nvSpPr>
          <p:spPr>
            <a:xfrm>
              <a:off x="6876400" y="3926025"/>
              <a:ext cx="78075" cy="63675"/>
            </a:xfrm>
            <a:custGeom>
              <a:avLst/>
              <a:gdLst/>
              <a:ahLst/>
              <a:cxnLst/>
              <a:rect l="l" t="t" r="r" b="b"/>
              <a:pathLst>
                <a:path w="3123" h="2547" fill="none" extrusionOk="0">
                  <a:moveTo>
                    <a:pt x="1297" y="1"/>
                  </a:moveTo>
                  <a:lnTo>
                    <a:pt x="1297" y="1"/>
                  </a:lnTo>
                  <a:lnTo>
                    <a:pt x="865" y="49"/>
                  </a:lnTo>
                  <a:lnTo>
                    <a:pt x="529" y="193"/>
                  </a:lnTo>
                  <a:lnTo>
                    <a:pt x="385" y="289"/>
                  </a:lnTo>
                  <a:lnTo>
                    <a:pt x="241" y="433"/>
                  </a:lnTo>
                  <a:lnTo>
                    <a:pt x="144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961"/>
                  </a:lnTo>
                  <a:lnTo>
                    <a:pt x="0" y="1202"/>
                  </a:lnTo>
                  <a:lnTo>
                    <a:pt x="96" y="1442"/>
                  </a:lnTo>
                  <a:lnTo>
                    <a:pt x="193" y="1682"/>
                  </a:lnTo>
                  <a:lnTo>
                    <a:pt x="385" y="1922"/>
                  </a:lnTo>
                  <a:lnTo>
                    <a:pt x="577" y="2114"/>
                  </a:lnTo>
                  <a:lnTo>
                    <a:pt x="865" y="2306"/>
                  </a:lnTo>
                  <a:lnTo>
                    <a:pt x="1153" y="2450"/>
                  </a:lnTo>
                  <a:lnTo>
                    <a:pt x="1153" y="2450"/>
                  </a:lnTo>
                  <a:lnTo>
                    <a:pt x="1489" y="2546"/>
                  </a:lnTo>
                  <a:lnTo>
                    <a:pt x="1825" y="2546"/>
                  </a:lnTo>
                  <a:lnTo>
                    <a:pt x="1825" y="2546"/>
                  </a:lnTo>
                  <a:lnTo>
                    <a:pt x="2258" y="2498"/>
                  </a:lnTo>
                  <a:lnTo>
                    <a:pt x="2594" y="2354"/>
                  </a:lnTo>
                  <a:lnTo>
                    <a:pt x="2786" y="2258"/>
                  </a:lnTo>
                  <a:lnTo>
                    <a:pt x="2882" y="2162"/>
                  </a:lnTo>
                  <a:lnTo>
                    <a:pt x="2978" y="2018"/>
                  </a:lnTo>
                  <a:lnTo>
                    <a:pt x="3074" y="1826"/>
                  </a:lnTo>
                  <a:lnTo>
                    <a:pt x="3074" y="1826"/>
                  </a:lnTo>
                  <a:lnTo>
                    <a:pt x="3122" y="1586"/>
                  </a:lnTo>
                  <a:lnTo>
                    <a:pt x="3122" y="1346"/>
                  </a:lnTo>
                  <a:lnTo>
                    <a:pt x="3074" y="1106"/>
                  </a:lnTo>
                  <a:lnTo>
                    <a:pt x="2930" y="865"/>
                  </a:lnTo>
                  <a:lnTo>
                    <a:pt x="2786" y="625"/>
                  </a:lnTo>
                  <a:lnTo>
                    <a:pt x="2546" y="433"/>
                  </a:lnTo>
                  <a:lnTo>
                    <a:pt x="2306" y="289"/>
                  </a:lnTo>
                  <a:lnTo>
                    <a:pt x="2017" y="145"/>
                  </a:lnTo>
                  <a:lnTo>
                    <a:pt x="2017" y="145"/>
                  </a:lnTo>
                  <a:lnTo>
                    <a:pt x="1633" y="49"/>
                  </a:lnTo>
                  <a:lnTo>
                    <a:pt x="12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76"/>
            <p:cNvSpPr/>
            <p:nvPr/>
          </p:nvSpPr>
          <p:spPr>
            <a:xfrm>
              <a:off x="6716725" y="3707525"/>
              <a:ext cx="78050" cy="33650"/>
            </a:xfrm>
            <a:custGeom>
              <a:avLst/>
              <a:gdLst/>
              <a:ahLst/>
              <a:cxnLst/>
              <a:rect l="l" t="t" r="r" b="b"/>
              <a:pathLst>
                <a:path w="3122" h="1346" extrusionOk="0">
                  <a:moveTo>
                    <a:pt x="1633" y="0"/>
                  </a:moveTo>
                  <a:lnTo>
                    <a:pt x="1249" y="48"/>
                  </a:lnTo>
                  <a:lnTo>
                    <a:pt x="865" y="144"/>
                  </a:lnTo>
                  <a:lnTo>
                    <a:pt x="528" y="337"/>
                  </a:lnTo>
                  <a:lnTo>
                    <a:pt x="240" y="673"/>
                  </a:lnTo>
                  <a:lnTo>
                    <a:pt x="0" y="1009"/>
                  </a:lnTo>
                  <a:lnTo>
                    <a:pt x="0" y="1153"/>
                  </a:lnTo>
                  <a:lnTo>
                    <a:pt x="48" y="1249"/>
                  </a:lnTo>
                  <a:lnTo>
                    <a:pt x="144" y="1249"/>
                  </a:lnTo>
                  <a:lnTo>
                    <a:pt x="240" y="1153"/>
                  </a:lnTo>
                  <a:lnTo>
                    <a:pt x="480" y="865"/>
                  </a:lnTo>
                  <a:lnTo>
                    <a:pt x="816" y="625"/>
                  </a:lnTo>
                  <a:lnTo>
                    <a:pt x="1153" y="481"/>
                  </a:lnTo>
                  <a:lnTo>
                    <a:pt x="1537" y="385"/>
                  </a:lnTo>
                  <a:lnTo>
                    <a:pt x="1921" y="433"/>
                  </a:lnTo>
                  <a:lnTo>
                    <a:pt x="2113" y="481"/>
                  </a:lnTo>
                  <a:lnTo>
                    <a:pt x="2257" y="529"/>
                  </a:lnTo>
                  <a:lnTo>
                    <a:pt x="2449" y="673"/>
                  </a:lnTo>
                  <a:lnTo>
                    <a:pt x="2593" y="865"/>
                  </a:lnTo>
                  <a:lnTo>
                    <a:pt x="2689" y="1009"/>
                  </a:lnTo>
                  <a:lnTo>
                    <a:pt x="2786" y="1249"/>
                  </a:lnTo>
                  <a:lnTo>
                    <a:pt x="2834" y="1297"/>
                  </a:lnTo>
                  <a:lnTo>
                    <a:pt x="2882" y="1345"/>
                  </a:lnTo>
                  <a:lnTo>
                    <a:pt x="3026" y="1345"/>
                  </a:lnTo>
                  <a:lnTo>
                    <a:pt x="3122" y="1249"/>
                  </a:lnTo>
                  <a:lnTo>
                    <a:pt x="3122" y="1201"/>
                  </a:lnTo>
                  <a:lnTo>
                    <a:pt x="3122" y="1153"/>
                  </a:lnTo>
                  <a:lnTo>
                    <a:pt x="2930" y="769"/>
                  </a:lnTo>
                  <a:lnTo>
                    <a:pt x="2786" y="577"/>
                  </a:lnTo>
                  <a:lnTo>
                    <a:pt x="2641" y="433"/>
                  </a:lnTo>
                  <a:lnTo>
                    <a:pt x="2353" y="192"/>
                  </a:lnTo>
                  <a:lnTo>
                    <a:pt x="2017" y="48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76"/>
            <p:cNvSpPr/>
            <p:nvPr/>
          </p:nvSpPr>
          <p:spPr>
            <a:xfrm>
              <a:off x="6904000" y="3748350"/>
              <a:ext cx="72075" cy="46850"/>
            </a:xfrm>
            <a:custGeom>
              <a:avLst/>
              <a:gdLst/>
              <a:ahLst/>
              <a:cxnLst/>
              <a:rect l="l" t="t" r="r" b="b"/>
              <a:pathLst>
                <a:path w="2883" h="1874" extrusionOk="0">
                  <a:moveTo>
                    <a:pt x="1010" y="0"/>
                  </a:moveTo>
                  <a:lnTo>
                    <a:pt x="769" y="48"/>
                  </a:lnTo>
                  <a:lnTo>
                    <a:pt x="529" y="96"/>
                  </a:lnTo>
                  <a:lnTo>
                    <a:pt x="289" y="192"/>
                  </a:lnTo>
                  <a:lnTo>
                    <a:pt x="97" y="336"/>
                  </a:lnTo>
                  <a:lnTo>
                    <a:pt x="49" y="384"/>
                  </a:lnTo>
                  <a:lnTo>
                    <a:pt x="1" y="432"/>
                  </a:lnTo>
                  <a:lnTo>
                    <a:pt x="49" y="576"/>
                  </a:lnTo>
                  <a:lnTo>
                    <a:pt x="145" y="625"/>
                  </a:lnTo>
                  <a:lnTo>
                    <a:pt x="241" y="625"/>
                  </a:lnTo>
                  <a:lnTo>
                    <a:pt x="289" y="576"/>
                  </a:lnTo>
                  <a:lnTo>
                    <a:pt x="481" y="480"/>
                  </a:lnTo>
                  <a:lnTo>
                    <a:pt x="625" y="432"/>
                  </a:lnTo>
                  <a:lnTo>
                    <a:pt x="817" y="384"/>
                  </a:lnTo>
                  <a:lnTo>
                    <a:pt x="1010" y="336"/>
                  </a:lnTo>
                  <a:lnTo>
                    <a:pt x="1202" y="336"/>
                  </a:lnTo>
                  <a:lnTo>
                    <a:pt x="1394" y="432"/>
                  </a:lnTo>
                  <a:lnTo>
                    <a:pt x="1730" y="576"/>
                  </a:lnTo>
                  <a:lnTo>
                    <a:pt x="2018" y="817"/>
                  </a:lnTo>
                  <a:lnTo>
                    <a:pt x="2306" y="1057"/>
                  </a:lnTo>
                  <a:lnTo>
                    <a:pt x="2498" y="1393"/>
                  </a:lnTo>
                  <a:lnTo>
                    <a:pt x="2546" y="1585"/>
                  </a:lnTo>
                  <a:lnTo>
                    <a:pt x="2594" y="1729"/>
                  </a:lnTo>
                  <a:lnTo>
                    <a:pt x="2642" y="1825"/>
                  </a:lnTo>
                  <a:lnTo>
                    <a:pt x="2738" y="1873"/>
                  </a:lnTo>
                  <a:lnTo>
                    <a:pt x="2834" y="1825"/>
                  </a:lnTo>
                  <a:lnTo>
                    <a:pt x="2882" y="1729"/>
                  </a:lnTo>
                  <a:lnTo>
                    <a:pt x="2834" y="1489"/>
                  </a:lnTo>
                  <a:lnTo>
                    <a:pt x="2786" y="1297"/>
                  </a:lnTo>
                  <a:lnTo>
                    <a:pt x="2690" y="1057"/>
                  </a:lnTo>
                  <a:lnTo>
                    <a:pt x="2594" y="865"/>
                  </a:lnTo>
                  <a:lnTo>
                    <a:pt x="2306" y="528"/>
                  </a:lnTo>
                  <a:lnTo>
                    <a:pt x="1922" y="240"/>
                  </a:lnTo>
                  <a:lnTo>
                    <a:pt x="1730" y="144"/>
                  </a:lnTo>
                  <a:lnTo>
                    <a:pt x="1490" y="96"/>
                  </a:lnTo>
                  <a:lnTo>
                    <a:pt x="1010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76"/>
            <p:cNvSpPr/>
            <p:nvPr/>
          </p:nvSpPr>
          <p:spPr>
            <a:xfrm>
              <a:off x="6643475" y="3839600"/>
              <a:ext cx="78075" cy="63650"/>
            </a:xfrm>
            <a:custGeom>
              <a:avLst/>
              <a:gdLst/>
              <a:ahLst/>
              <a:cxnLst/>
              <a:rect l="l" t="t" r="r" b="b"/>
              <a:pathLst>
                <a:path w="3123" h="2546" extrusionOk="0">
                  <a:moveTo>
                    <a:pt x="1297" y="0"/>
                  </a:moveTo>
                  <a:lnTo>
                    <a:pt x="865" y="48"/>
                  </a:lnTo>
                  <a:lnTo>
                    <a:pt x="529" y="192"/>
                  </a:lnTo>
                  <a:lnTo>
                    <a:pt x="385" y="288"/>
                  </a:lnTo>
                  <a:lnTo>
                    <a:pt x="241" y="432"/>
                  </a:lnTo>
                  <a:lnTo>
                    <a:pt x="145" y="576"/>
                  </a:lnTo>
                  <a:lnTo>
                    <a:pt x="49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41"/>
                  </a:lnTo>
                  <a:lnTo>
                    <a:pt x="193" y="1681"/>
                  </a:lnTo>
                  <a:lnTo>
                    <a:pt x="385" y="1921"/>
                  </a:lnTo>
                  <a:lnTo>
                    <a:pt x="577" y="2113"/>
                  </a:lnTo>
                  <a:lnTo>
                    <a:pt x="817" y="2305"/>
                  </a:lnTo>
                  <a:lnTo>
                    <a:pt x="1153" y="2449"/>
                  </a:lnTo>
                  <a:lnTo>
                    <a:pt x="1489" y="2545"/>
                  </a:lnTo>
                  <a:lnTo>
                    <a:pt x="1825" y="2545"/>
                  </a:lnTo>
                  <a:lnTo>
                    <a:pt x="2258" y="2497"/>
                  </a:lnTo>
                  <a:lnTo>
                    <a:pt x="2594" y="2353"/>
                  </a:lnTo>
                  <a:lnTo>
                    <a:pt x="2738" y="2257"/>
                  </a:lnTo>
                  <a:lnTo>
                    <a:pt x="2882" y="2161"/>
                  </a:lnTo>
                  <a:lnTo>
                    <a:pt x="2978" y="2017"/>
                  </a:lnTo>
                  <a:lnTo>
                    <a:pt x="3074" y="1825"/>
                  </a:lnTo>
                  <a:lnTo>
                    <a:pt x="3122" y="1585"/>
                  </a:lnTo>
                  <a:lnTo>
                    <a:pt x="3122" y="1345"/>
                  </a:lnTo>
                  <a:lnTo>
                    <a:pt x="3026" y="1105"/>
                  </a:lnTo>
                  <a:lnTo>
                    <a:pt x="2930" y="865"/>
                  </a:lnTo>
                  <a:lnTo>
                    <a:pt x="2738" y="624"/>
                  </a:lnTo>
                  <a:lnTo>
                    <a:pt x="2546" y="432"/>
                  </a:lnTo>
                  <a:lnTo>
                    <a:pt x="2258" y="288"/>
                  </a:lnTo>
                  <a:lnTo>
                    <a:pt x="1970" y="144"/>
                  </a:lnTo>
                  <a:lnTo>
                    <a:pt x="1633" y="48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76"/>
            <p:cNvSpPr/>
            <p:nvPr/>
          </p:nvSpPr>
          <p:spPr>
            <a:xfrm>
              <a:off x="6643475" y="3839600"/>
              <a:ext cx="78075" cy="63650"/>
            </a:xfrm>
            <a:custGeom>
              <a:avLst/>
              <a:gdLst/>
              <a:ahLst/>
              <a:cxnLst/>
              <a:rect l="l" t="t" r="r" b="b"/>
              <a:pathLst>
                <a:path w="3123" h="2546" fill="none" extrusionOk="0">
                  <a:moveTo>
                    <a:pt x="1297" y="0"/>
                  </a:moveTo>
                  <a:lnTo>
                    <a:pt x="1297" y="0"/>
                  </a:lnTo>
                  <a:lnTo>
                    <a:pt x="865" y="48"/>
                  </a:lnTo>
                  <a:lnTo>
                    <a:pt x="529" y="192"/>
                  </a:lnTo>
                  <a:lnTo>
                    <a:pt x="385" y="288"/>
                  </a:lnTo>
                  <a:lnTo>
                    <a:pt x="241" y="432"/>
                  </a:lnTo>
                  <a:lnTo>
                    <a:pt x="145" y="576"/>
                  </a:lnTo>
                  <a:lnTo>
                    <a:pt x="49" y="720"/>
                  </a:lnTo>
                  <a:lnTo>
                    <a:pt x="49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41"/>
                  </a:lnTo>
                  <a:lnTo>
                    <a:pt x="193" y="1681"/>
                  </a:lnTo>
                  <a:lnTo>
                    <a:pt x="385" y="1921"/>
                  </a:lnTo>
                  <a:lnTo>
                    <a:pt x="577" y="2113"/>
                  </a:lnTo>
                  <a:lnTo>
                    <a:pt x="817" y="2305"/>
                  </a:lnTo>
                  <a:lnTo>
                    <a:pt x="1153" y="2449"/>
                  </a:lnTo>
                  <a:lnTo>
                    <a:pt x="1153" y="2449"/>
                  </a:lnTo>
                  <a:lnTo>
                    <a:pt x="1489" y="2545"/>
                  </a:lnTo>
                  <a:lnTo>
                    <a:pt x="1825" y="2545"/>
                  </a:lnTo>
                  <a:lnTo>
                    <a:pt x="1825" y="2545"/>
                  </a:lnTo>
                  <a:lnTo>
                    <a:pt x="2258" y="2497"/>
                  </a:lnTo>
                  <a:lnTo>
                    <a:pt x="2594" y="2353"/>
                  </a:lnTo>
                  <a:lnTo>
                    <a:pt x="2738" y="2257"/>
                  </a:lnTo>
                  <a:lnTo>
                    <a:pt x="2882" y="2161"/>
                  </a:lnTo>
                  <a:lnTo>
                    <a:pt x="2978" y="2017"/>
                  </a:lnTo>
                  <a:lnTo>
                    <a:pt x="3074" y="1825"/>
                  </a:lnTo>
                  <a:lnTo>
                    <a:pt x="3074" y="1825"/>
                  </a:lnTo>
                  <a:lnTo>
                    <a:pt x="3122" y="1585"/>
                  </a:lnTo>
                  <a:lnTo>
                    <a:pt x="3122" y="1345"/>
                  </a:lnTo>
                  <a:lnTo>
                    <a:pt x="3026" y="1105"/>
                  </a:lnTo>
                  <a:lnTo>
                    <a:pt x="2930" y="865"/>
                  </a:lnTo>
                  <a:lnTo>
                    <a:pt x="2738" y="624"/>
                  </a:lnTo>
                  <a:lnTo>
                    <a:pt x="2546" y="432"/>
                  </a:lnTo>
                  <a:lnTo>
                    <a:pt x="2258" y="288"/>
                  </a:lnTo>
                  <a:lnTo>
                    <a:pt x="1970" y="144"/>
                  </a:lnTo>
                  <a:lnTo>
                    <a:pt x="1970" y="144"/>
                  </a:lnTo>
                  <a:lnTo>
                    <a:pt x="1633" y="48"/>
                  </a:lnTo>
                  <a:lnTo>
                    <a:pt x="12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76"/>
            <p:cNvSpPr/>
            <p:nvPr/>
          </p:nvSpPr>
          <p:spPr>
            <a:xfrm>
              <a:off x="6805550" y="3828775"/>
              <a:ext cx="22850" cy="20450"/>
            </a:xfrm>
            <a:custGeom>
              <a:avLst/>
              <a:gdLst/>
              <a:ahLst/>
              <a:cxnLst/>
              <a:rect l="l" t="t" r="r" b="b"/>
              <a:pathLst>
                <a:path w="914" h="818" extrusionOk="0">
                  <a:moveTo>
                    <a:pt x="241" y="1"/>
                  </a:moveTo>
                  <a:lnTo>
                    <a:pt x="193" y="49"/>
                  </a:lnTo>
                  <a:lnTo>
                    <a:pt x="49" y="385"/>
                  </a:lnTo>
                  <a:lnTo>
                    <a:pt x="49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97" y="817"/>
                  </a:lnTo>
                  <a:lnTo>
                    <a:pt x="193" y="817"/>
                  </a:lnTo>
                  <a:lnTo>
                    <a:pt x="193" y="721"/>
                  </a:lnTo>
                  <a:lnTo>
                    <a:pt x="193" y="625"/>
                  </a:lnTo>
                  <a:lnTo>
                    <a:pt x="241" y="433"/>
                  </a:lnTo>
                  <a:lnTo>
                    <a:pt x="284" y="282"/>
                  </a:lnTo>
                  <a:lnTo>
                    <a:pt x="289" y="289"/>
                  </a:lnTo>
                  <a:lnTo>
                    <a:pt x="337" y="385"/>
                  </a:lnTo>
                  <a:lnTo>
                    <a:pt x="433" y="673"/>
                  </a:lnTo>
                  <a:lnTo>
                    <a:pt x="529" y="721"/>
                  </a:lnTo>
                  <a:lnTo>
                    <a:pt x="625" y="721"/>
                  </a:lnTo>
                  <a:lnTo>
                    <a:pt x="913" y="337"/>
                  </a:lnTo>
                  <a:lnTo>
                    <a:pt x="913" y="241"/>
                  </a:lnTo>
                  <a:lnTo>
                    <a:pt x="913" y="193"/>
                  </a:lnTo>
                  <a:lnTo>
                    <a:pt x="817" y="145"/>
                  </a:lnTo>
                  <a:lnTo>
                    <a:pt x="769" y="193"/>
                  </a:lnTo>
                  <a:lnTo>
                    <a:pt x="561" y="470"/>
                  </a:lnTo>
                  <a:lnTo>
                    <a:pt x="481" y="337"/>
                  </a:lnTo>
                  <a:lnTo>
                    <a:pt x="385" y="193"/>
                  </a:lnTo>
                  <a:lnTo>
                    <a:pt x="337" y="97"/>
                  </a:lnTo>
                  <a:lnTo>
                    <a:pt x="289" y="49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76"/>
            <p:cNvSpPr/>
            <p:nvPr/>
          </p:nvSpPr>
          <p:spPr>
            <a:xfrm>
              <a:off x="6436975" y="4286225"/>
              <a:ext cx="379425" cy="230550"/>
            </a:xfrm>
            <a:custGeom>
              <a:avLst/>
              <a:gdLst/>
              <a:ahLst/>
              <a:cxnLst/>
              <a:rect l="l" t="t" r="r" b="b"/>
              <a:pathLst>
                <a:path w="15177" h="9222" extrusionOk="0">
                  <a:moveTo>
                    <a:pt x="9989" y="0"/>
                  </a:moveTo>
                  <a:lnTo>
                    <a:pt x="8885" y="673"/>
                  </a:lnTo>
                  <a:lnTo>
                    <a:pt x="7684" y="1441"/>
                  </a:lnTo>
                  <a:lnTo>
                    <a:pt x="6291" y="2402"/>
                  </a:lnTo>
                  <a:lnTo>
                    <a:pt x="4803" y="3506"/>
                  </a:lnTo>
                  <a:lnTo>
                    <a:pt x="3314" y="4659"/>
                  </a:lnTo>
                  <a:lnTo>
                    <a:pt x="2690" y="5235"/>
                  </a:lnTo>
                  <a:lnTo>
                    <a:pt x="2065" y="5812"/>
                  </a:lnTo>
                  <a:lnTo>
                    <a:pt x="1537" y="6340"/>
                  </a:lnTo>
                  <a:lnTo>
                    <a:pt x="1105" y="6868"/>
                  </a:lnTo>
                  <a:lnTo>
                    <a:pt x="0" y="5043"/>
                  </a:lnTo>
                  <a:lnTo>
                    <a:pt x="961" y="9221"/>
                  </a:lnTo>
                  <a:lnTo>
                    <a:pt x="15176" y="961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76"/>
            <p:cNvSpPr/>
            <p:nvPr/>
          </p:nvSpPr>
          <p:spPr>
            <a:xfrm>
              <a:off x="6436975" y="4286225"/>
              <a:ext cx="379425" cy="230550"/>
            </a:xfrm>
            <a:custGeom>
              <a:avLst/>
              <a:gdLst/>
              <a:ahLst/>
              <a:cxnLst/>
              <a:rect l="l" t="t" r="r" b="b"/>
              <a:pathLst>
                <a:path w="15177" h="9222" fill="none" extrusionOk="0">
                  <a:moveTo>
                    <a:pt x="9989" y="0"/>
                  </a:moveTo>
                  <a:lnTo>
                    <a:pt x="9989" y="0"/>
                  </a:lnTo>
                  <a:lnTo>
                    <a:pt x="8885" y="673"/>
                  </a:lnTo>
                  <a:lnTo>
                    <a:pt x="7684" y="1441"/>
                  </a:lnTo>
                  <a:lnTo>
                    <a:pt x="6291" y="2402"/>
                  </a:lnTo>
                  <a:lnTo>
                    <a:pt x="4803" y="3506"/>
                  </a:lnTo>
                  <a:lnTo>
                    <a:pt x="3314" y="4659"/>
                  </a:lnTo>
                  <a:lnTo>
                    <a:pt x="2690" y="5235"/>
                  </a:lnTo>
                  <a:lnTo>
                    <a:pt x="2065" y="5812"/>
                  </a:lnTo>
                  <a:lnTo>
                    <a:pt x="1537" y="6340"/>
                  </a:lnTo>
                  <a:lnTo>
                    <a:pt x="1105" y="6868"/>
                  </a:lnTo>
                  <a:lnTo>
                    <a:pt x="0" y="5043"/>
                  </a:lnTo>
                  <a:lnTo>
                    <a:pt x="961" y="9221"/>
                  </a:lnTo>
                  <a:lnTo>
                    <a:pt x="15176" y="961"/>
                  </a:lnTo>
                  <a:lnTo>
                    <a:pt x="99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76"/>
            <p:cNvSpPr/>
            <p:nvPr/>
          </p:nvSpPr>
          <p:spPr>
            <a:xfrm>
              <a:off x="6479000" y="4426700"/>
              <a:ext cx="40825" cy="67250"/>
            </a:xfrm>
            <a:custGeom>
              <a:avLst/>
              <a:gdLst/>
              <a:ahLst/>
              <a:cxnLst/>
              <a:rect l="l" t="t" r="r" b="b"/>
              <a:pathLst>
                <a:path w="1633" h="2690" extrusionOk="0">
                  <a:moveTo>
                    <a:pt x="576" y="0"/>
                  </a:moveTo>
                  <a:lnTo>
                    <a:pt x="0" y="625"/>
                  </a:lnTo>
                  <a:lnTo>
                    <a:pt x="96" y="721"/>
                  </a:lnTo>
                  <a:lnTo>
                    <a:pt x="192" y="913"/>
                  </a:lnTo>
                  <a:lnTo>
                    <a:pt x="240" y="1057"/>
                  </a:lnTo>
                  <a:lnTo>
                    <a:pt x="192" y="1201"/>
                  </a:lnTo>
                  <a:lnTo>
                    <a:pt x="768" y="2690"/>
                  </a:lnTo>
                  <a:lnTo>
                    <a:pt x="1633" y="2210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76"/>
            <p:cNvSpPr/>
            <p:nvPr/>
          </p:nvSpPr>
          <p:spPr>
            <a:xfrm>
              <a:off x="6479000" y="4426700"/>
              <a:ext cx="40825" cy="67250"/>
            </a:xfrm>
            <a:custGeom>
              <a:avLst/>
              <a:gdLst/>
              <a:ahLst/>
              <a:cxnLst/>
              <a:rect l="l" t="t" r="r" b="b"/>
              <a:pathLst>
                <a:path w="1633" h="2690" fill="none" extrusionOk="0">
                  <a:moveTo>
                    <a:pt x="576" y="0"/>
                  </a:moveTo>
                  <a:lnTo>
                    <a:pt x="576" y="0"/>
                  </a:lnTo>
                  <a:lnTo>
                    <a:pt x="0" y="625"/>
                  </a:lnTo>
                  <a:lnTo>
                    <a:pt x="0" y="625"/>
                  </a:lnTo>
                  <a:lnTo>
                    <a:pt x="96" y="721"/>
                  </a:lnTo>
                  <a:lnTo>
                    <a:pt x="192" y="913"/>
                  </a:lnTo>
                  <a:lnTo>
                    <a:pt x="240" y="1057"/>
                  </a:lnTo>
                  <a:lnTo>
                    <a:pt x="192" y="1201"/>
                  </a:lnTo>
                  <a:lnTo>
                    <a:pt x="768" y="2690"/>
                  </a:lnTo>
                  <a:lnTo>
                    <a:pt x="1633" y="2210"/>
                  </a:lnTo>
                  <a:lnTo>
                    <a:pt x="5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76"/>
            <p:cNvSpPr/>
            <p:nvPr/>
          </p:nvSpPr>
          <p:spPr>
            <a:xfrm>
              <a:off x="6432175" y="4407500"/>
              <a:ext cx="52850" cy="110475"/>
            </a:xfrm>
            <a:custGeom>
              <a:avLst/>
              <a:gdLst/>
              <a:ahLst/>
              <a:cxnLst/>
              <a:rect l="l" t="t" r="r" b="b"/>
              <a:pathLst>
                <a:path w="2114" h="4419" extrusionOk="0">
                  <a:moveTo>
                    <a:pt x="0" y="0"/>
                  </a:moveTo>
                  <a:lnTo>
                    <a:pt x="0" y="192"/>
                  </a:lnTo>
                  <a:lnTo>
                    <a:pt x="96" y="672"/>
                  </a:lnTo>
                  <a:lnTo>
                    <a:pt x="432" y="2209"/>
                  </a:lnTo>
                  <a:lnTo>
                    <a:pt x="961" y="4418"/>
                  </a:lnTo>
                  <a:lnTo>
                    <a:pt x="1105" y="4370"/>
                  </a:lnTo>
                  <a:lnTo>
                    <a:pt x="1393" y="4274"/>
                  </a:lnTo>
                  <a:lnTo>
                    <a:pt x="1729" y="4130"/>
                  </a:lnTo>
                  <a:lnTo>
                    <a:pt x="1921" y="4034"/>
                  </a:lnTo>
                  <a:lnTo>
                    <a:pt x="1873" y="3746"/>
                  </a:lnTo>
                  <a:lnTo>
                    <a:pt x="1681" y="3170"/>
                  </a:lnTo>
                  <a:lnTo>
                    <a:pt x="1441" y="2401"/>
                  </a:lnTo>
                  <a:lnTo>
                    <a:pt x="1681" y="2353"/>
                  </a:lnTo>
                  <a:lnTo>
                    <a:pt x="1873" y="2209"/>
                  </a:lnTo>
                  <a:lnTo>
                    <a:pt x="1969" y="2113"/>
                  </a:lnTo>
                  <a:lnTo>
                    <a:pt x="2065" y="2017"/>
                  </a:lnTo>
                  <a:lnTo>
                    <a:pt x="2113" y="1873"/>
                  </a:lnTo>
                  <a:lnTo>
                    <a:pt x="2065" y="1729"/>
                  </a:lnTo>
                  <a:lnTo>
                    <a:pt x="2017" y="1633"/>
                  </a:lnTo>
                  <a:lnTo>
                    <a:pt x="1921" y="1489"/>
                  </a:lnTo>
                  <a:lnTo>
                    <a:pt x="1729" y="1249"/>
                  </a:lnTo>
                  <a:lnTo>
                    <a:pt x="1537" y="1153"/>
                  </a:lnTo>
                  <a:lnTo>
                    <a:pt x="1489" y="1153"/>
                  </a:lnTo>
                  <a:lnTo>
                    <a:pt x="1393" y="1201"/>
                  </a:lnTo>
                  <a:lnTo>
                    <a:pt x="1297" y="1345"/>
                  </a:lnTo>
                  <a:lnTo>
                    <a:pt x="1201" y="1633"/>
                  </a:lnTo>
                  <a:lnTo>
                    <a:pt x="1153" y="1441"/>
                  </a:lnTo>
                  <a:lnTo>
                    <a:pt x="1009" y="1201"/>
                  </a:lnTo>
                  <a:lnTo>
                    <a:pt x="624" y="672"/>
                  </a:lnTo>
                  <a:lnTo>
                    <a:pt x="240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76"/>
            <p:cNvSpPr/>
            <p:nvPr/>
          </p:nvSpPr>
          <p:spPr>
            <a:xfrm>
              <a:off x="6432175" y="4407500"/>
              <a:ext cx="52850" cy="110475"/>
            </a:xfrm>
            <a:custGeom>
              <a:avLst/>
              <a:gdLst/>
              <a:ahLst/>
              <a:cxnLst/>
              <a:rect l="l" t="t" r="r" b="b"/>
              <a:pathLst>
                <a:path w="2114" h="4419" fill="none" extrusionOk="0">
                  <a:moveTo>
                    <a:pt x="961" y="4418"/>
                  </a:moveTo>
                  <a:lnTo>
                    <a:pt x="961" y="4418"/>
                  </a:lnTo>
                  <a:lnTo>
                    <a:pt x="432" y="2209"/>
                  </a:lnTo>
                  <a:lnTo>
                    <a:pt x="96" y="672"/>
                  </a:lnTo>
                  <a:lnTo>
                    <a:pt x="0" y="19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192"/>
                  </a:lnTo>
                  <a:lnTo>
                    <a:pt x="624" y="672"/>
                  </a:lnTo>
                  <a:lnTo>
                    <a:pt x="1009" y="1201"/>
                  </a:lnTo>
                  <a:lnTo>
                    <a:pt x="1153" y="1441"/>
                  </a:lnTo>
                  <a:lnTo>
                    <a:pt x="1201" y="1633"/>
                  </a:lnTo>
                  <a:lnTo>
                    <a:pt x="1201" y="1633"/>
                  </a:lnTo>
                  <a:lnTo>
                    <a:pt x="1297" y="1345"/>
                  </a:lnTo>
                  <a:lnTo>
                    <a:pt x="1393" y="1201"/>
                  </a:lnTo>
                  <a:lnTo>
                    <a:pt x="1489" y="1153"/>
                  </a:lnTo>
                  <a:lnTo>
                    <a:pt x="1537" y="1153"/>
                  </a:lnTo>
                  <a:lnTo>
                    <a:pt x="1537" y="1153"/>
                  </a:lnTo>
                  <a:lnTo>
                    <a:pt x="1729" y="1249"/>
                  </a:lnTo>
                  <a:lnTo>
                    <a:pt x="1921" y="1489"/>
                  </a:lnTo>
                  <a:lnTo>
                    <a:pt x="2017" y="1633"/>
                  </a:lnTo>
                  <a:lnTo>
                    <a:pt x="2065" y="1729"/>
                  </a:lnTo>
                  <a:lnTo>
                    <a:pt x="2113" y="1873"/>
                  </a:lnTo>
                  <a:lnTo>
                    <a:pt x="2065" y="2017"/>
                  </a:lnTo>
                  <a:lnTo>
                    <a:pt x="2065" y="2017"/>
                  </a:lnTo>
                  <a:lnTo>
                    <a:pt x="1969" y="2113"/>
                  </a:lnTo>
                  <a:lnTo>
                    <a:pt x="1873" y="2209"/>
                  </a:lnTo>
                  <a:lnTo>
                    <a:pt x="1681" y="2353"/>
                  </a:lnTo>
                  <a:lnTo>
                    <a:pt x="1441" y="2401"/>
                  </a:lnTo>
                  <a:lnTo>
                    <a:pt x="1441" y="2401"/>
                  </a:lnTo>
                  <a:lnTo>
                    <a:pt x="1681" y="3170"/>
                  </a:lnTo>
                  <a:lnTo>
                    <a:pt x="1873" y="3746"/>
                  </a:lnTo>
                  <a:lnTo>
                    <a:pt x="1921" y="4034"/>
                  </a:lnTo>
                  <a:lnTo>
                    <a:pt x="1921" y="4034"/>
                  </a:lnTo>
                  <a:lnTo>
                    <a:pt x="1729" y="4130"/>
                  </a:lnTo>
                  <a:lnTo>
                    <a:pt x="1393" y="4274"/>
                  </a:lnTo>
                  <a:lnTo>
                    <a:pt x="1105" y="4370"/>
                  </a:lnTo>
                  <a:lnTo>
                    <a:pt x="961" y="44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7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extrusionOk="0">
                  <a:moveTo>
                    <a:pt x="0" y="0"/>
                  </a:moveTo>
                  <a:lnTo>
                    <a:pt x="0" y="96"/>
                  </a:lnTo>
                  <a:lnTo>
                    <a:pt x="48" y="432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7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fill="none" extrusionOk="0">
                  <a:moveTo>
                    <a:pt x="816" y="961"/>
                  </a:move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96"/>
                  </a:lnTo>
                  <a:lnTo>
                    <a:pt x="48" y="432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7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extrusionOk="0">
                  <a:moveTo>
                    <a:pt x="0" y="0"/>
                  </a:moveTo>
                  <a:lnTo>
                    <a:pt x="0" y="48"/>
                  </a:lnTo>
                  <a:lnTo>
                    <a:pt x="48" y="528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7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8" y="528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76"/>
            <p:cNvSpPr/>
            <p:nvPr/>
          </p:nvSpPr>
          <p:spPr>
            <a:xfrm>
              <a:off x="6617050" y="4310225"/>
              <a:ext cx="295400" cy="342225"/>
            </a:xfrm>
            <a:custGeom>
              <a:avLst/>
              <a:gdLst/>
              <a:ahLst/>
              <a:cxnLst/>
              <a:rect l="l" t="t" r="r" b="b"/>
              <a:pathLst>
                <a:path w="11816" h="13689" extrusionOk="0">
                  <a:moveTo>
                    <a:pt x="11815" y="1"/>
                  </a:moveTo>
                  <a:lnTo>
                    <a:pt x="6676" y="1442"/>
                  </a:lnTo>
                  <a:lnTo>
                    <a:pt x="6436" y="1682"/>
                  </a:lnTo>
                  <a:lnTo>
                    <a:pt x="5812" y="2402"/>
                  </a:lnTo>
                  <a:lnTo>
                    <a:pt x="4900" y="3507"/>
                  </a:lnTo>
                  <a:lnTo>
                    <a:pt x="4419" y="4179"/>
                  </a:lnTo>
                  <a:lnTo>
                    <a:pt x="3891" y="4900"/>
                  </a:lnTo>
                  <a:lnTo>
                    <a:pt x="3411" y="5668"/>
                  </a:lnTo>
                  <a:lnTo>
                    <a:pt x="2930" y="6484"/>
                  </a:lnTo>
                  <a:lnTo>
                    <a:pt x="2498" y="7301"/>
                  </a:lnTo>
                  <a:lnTo>
                    <a:pt x="2162" y="8165"/>
                  </a:lnTo>
                  <a:lnTo>
                    <a:pt x="1922" y="9030"/>
                  </a:lnTo>
                  <a:lnTo>
                    <a:pt x="1730" y="9894"/>
                  </a:lnTo>
                  <a:lnTo>
                    <a:pt x="1682" y="10326"/>
                  </a:lnTo>
                  <a:lnTo>
                    <a:pt x="1682" y="10711"/>
                  </a:lnTo>
                  <a:lnTo>
                    <a:pt x="1730" y="11143"/>
                  </a:lnTo>
                  <a:lnTo>
                    <a:pt x="1778" y="11527"/>
                  </a:lnTo>
                  <a:lnTo>
                    <a:pt x="1" y="10374"/>
                  </a:lnTo>
                  <a:lnTo>
                    <a:pt x="2690" y="13688"/>
                  </a:lnTo>
                  <a:lnTo>
                    <a:pt x="11815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76"/>
            <p:cNvSpPr/>
            <p:nvPr/>
          </p:nvSpPr>
          <p:spPr>
            <a:xfrm>
              <a:off x="6617050" y="4310225"/>
              <a:ext cx="295400" cy="342225"/>
            </a:xfrm>
            <a:custGeom>
              <a:avLst/>
              <a:gdLst/>
              <a:ahLst/>
              <a:cxnLst/>
              <a:rect l="l" t="t" r="r" b="b"/>
              <a:pathLst>
                <a:path w="11816" h="13689" fill="none" extrusionOk="0">
                  <a:moveTo>
                    <a:pt x="6676" y="1442"/>
                  </a:moveTo>
                  <a:lnTo>
                    <a:pt x="6676" y="1442"/>
                  </a:lnTo>
                  <a:lnTo>
                    <a:pt x="6436" y="1682"/>
                  </a:lnTo>
                  <a:lnTo>
                    <a:pt x="5812" y="2402"/>
                  </a:lnTo>
                  <a:lnTo>
                    <a:pt x="4900" y="3507"/>
                  </a:lnTo>
                  <a:lnTo>
                    <a:pt x="4419" y="4179"/>
                  </a:lnTo>
                  <a:lnTo>
                    <a:pt x="3891" y="4900"/>
                  </a:lnTo>
                  <a:lnTo>
                    <a:pt x="3411" y="5668"/>
                  </a:lnTo>
                  <a:lnTo>
                    <a:pt x="2930" y="6484"/>
                  </a:lnTo>
                  <a:lnTo>
                    <a:pt x="2498" y="7301"/>
                  </a:lnTo>
                  <a:lnTo>
                    <a:pt x="2162" y="8165"/>
                  </a:lnTo>
                  <a:lnTo>
                    <a:pt x="1922" y="9030"/>
                  </a:lnTo>
                  <a:lnTo>
                    <a:pt x="1730" y="9894"/>
                  </a:lnTo>
                  <a:lnTo>
                    <a:pt x="1682" y="10326"/>
                  </a:lnTo>
                  <a:lnTo>
                    <a:pt x="1682" y="10711"/>
                  </a:lnTo>
                  <a:lnTo>
                    <a:pt x="1730" y="11143"/>
                  </a:lnTo>
                  <a:lnTo>
                    <a:pt x="1778" y="11527"/>
                  </a:lnTo>
                  <a:lnTo>
                    <a:pt x="1" y="10374"/>
                  </a:lnTo>
                  <a:lnTo>
                    <a:pt x="2690" y="13688"/>
                  </a:lnTo>
                  <a:lnTo>
                    <a:pt x="11815" y="1"/>
                  </a:lnTo>
                  <a:lnTo>
                    <a:pt x="6676" y="14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76"/>
            <p:cNvSpPr/>
            <p:nvPr/>
          </p:nvSpPr>
          <p:spPr>
            <a:xfrm>
              <a:off x="6711900" y="4592375"/>
              <a:ext cx="12050" cy="19250"/>
            </a:xfrm>
            <a:custGeom>
              <a:avLst/>
              <a:gdLst/>
              <a:ahLst/>
              <a:cxnLst/>
              <a:rect l="l" t="t" r="r" b="b"/>
              <a:pathLst>
                <a:path w="482" h="770" extrusionOk="0">
                  <a:moveTo>
                    <a:pt x="481" y="1"/>
                  </a:moveTo>
                  <a:lnTo>
                    <a:pt x="1" y="769"/>
                  </a:lnTo>
                  <a:lnTo>
                    <a:pt x="1" y="769"/>
                  </a:lnTo>
                  <a:lnTo>
                    <a:pt x="481" y="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76"/>
            <p:cNvSpPr/>
            <p:nvPr/>
          </p:nvSpPr>
          <p:spPr>
            <a:xfrm>
              <a:off x="6711900" y="4592375"/>
              <a:ext cx="12050" cy="19250"/>
            </a:xfrm>
            <a:custGeom>
              <a:avLst/>
              <a:gdLst/>
              <a:ahLst/>
              <a:cxnLst/>
              <a:rect l="l" t="t" r="r" b="b"/>
              <a:pathLst>
                <a:path w="482" h="770" fill="none" extrusionOk="0">
                  <a:moveTo>
                    <a:pt x="481" y="1"/>
                  </a:moveTo>
                  <a:lnTo>
                    <a:pt x="1" y="769"/>
                  </a:lnTo>
                  <a:lnTo>
                    <a:pt x="1" y="769"/>
                  </a:lnTo>
                  <a:lnTo>
                    <a:pt x="481" y="1"/>
                  </a:lnTo>
                  <a:lnTo>
                    <a:pt x="4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76"/>
            <p:cNvSpPr/>
            <p:nvPr/>
          </p:nvSpPr>
          <p:spPr>
            <a:xfrm>
              <a:off x="6659075" y="4558775"/>
              <a:ext cx="64875" cy="52850"/>
            </a:xfrm>
            <a:custGeom>
              <a:avLst/>
              <a:gdLst/>
              <a:ahLst/>
              <a:cxnLst/>
              <a:rect l="l" t="t" r="r" b="b"/>
              <a:pathLst>
                <a:path w="2595" h="2114" extrusionOk="0">
                  <a:moveTo>
                    <a:pt x="49" y="0"/>
                  </a:moveTo>
                  <a:lnTo>
                    <a:pt x="1" y="673"/>
                  </a:lnTo>
                  <a:lnTo>
                    <a:pt x="241" y="721"/>
                  </a:lnTo>
                  <a:lnTo>
                    <a:pt x="481" y="865"/>
                  </a:lnTo>
                  <a:lnTo>
                    <a:pt x="721" y="1009"/>
                  </a:lnTo>
                  <a:lnTo>
                    <a:pt x="769" y="1105"/>
                  </a:lnTo>
                  <a:lnTo>
                    <a:pt x="769" y="1249"/>
                  </a:lnTo>
                  <a:lnTo>
                    <a:pt x="769" y="1297"/>
                  </a:lnTo>
                  <a:lnTo>
                    <a:pt x="2114" y="2113"/>
                  </a:lnTo>
                  <a:lnTo>
                    <a:pt x="2594" y="1345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76"/>
            <p:cNvSpPr/>
            <p:nvPr/>
          </p:nvSpPr>
          <p:spPr>
            <a:xfrm>
              <a:off x="6659075" y="4558775"/>
              <a:ext cx="64875" cy="52850"/>
            </a:xfrm>
            <a:custGeom>
              <a:avLst/>
              <a:gdLst/>
              <a:ahLst/>
              <a:cxnLst/>
              <a:rect l="l" t="t" r="r" b="b"/>
              <a:pathLst>
                <a:path w="2595" h="2114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673"/>
                  </a:lnTo>
                  <a:lnTo>
                    <a:pt x="1" y="673"/>
                  </a:lnTo>
                  <a:lnTo>
                    <a:pt x="241" y="721"/>
                  </a:lnTo>
                  <a:lnTo>
                    <a:pt x="481" y="865"/>
                  </a:lnTo>
                  <a:lnTo>
                    <a:pt x="721" y="1009"/>
                  </a:lnTo>
                  <a:lnTo>
                    <a:pt x="769" y="1105"/>
                  </a:lnTo>
                  <a:lnTo>
                    <a:pt x="769" y="1249"/>
                  </a:lnTo>
                  <a:lnTo>
                    <a:pt x="769" y="1249"/>
                  </a:lnTo>
                  <a:lnTo>
                    <a:pt x="769" y="1297"/>
                  </a:lnTo>
                  <a:lnTo>
                    <a:pt x="2114" y="2113"/>
                  </a:lnTo>
                  <a:lnTo>
                    <a:pt x="2594" y="1345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76"/>
            <p:cNvSpPr/>
            <p:nvPr/>
          </p:nvSpPr>
          <p:spPr>
            <a:xfrm>
              <a:off x="6609850" y="4567175"/>
              <a:ext cx="87675" cy="88875"/>
            </a:xfrm>
            <a:custGeom>
              <a:avLst/>
              <a:gdLst/>
              <a:ahLst/>
              <a:cxnLst/>
              <a:rect l="l" t="t" r="r" b="b"/>
              <a:pathLst>
                <a:path w="3507" h="3555" extrusionOk="0">
                  <a:moveTo>
                    <a:pt x="1" y="0"/>
                  </a:moveTo>
                  <a:lnTo>
                    <a:pt x="97" y="192"/>
                  </a:lnTo>
                  <a:lnTo>
                    <a:pt x="433" y="577"/>
                  </a:lnTo>
                  <a:lnTo>
                    <a:pt x="1394" y="1777"/>
                  </a:lnTo>
                  <a:lnTo>
                    <a:pt x="2834" y="3554"/>
                  </a:lnTo>
                  <a:lnTo>
                    <a:pt x="2930" y="3458"/>
                  </a:lnTo>
                  <a:lnTo>
                    <a:pt x="3170" y="3218"/>
                  </a:lnTo>
                  <a:lnTo>
                    <a:pt x="3411" y="2978"/>
                  </a:lnTo>
                  <a:lnTo>
                    <a:pt x="3507" y="2786"/>
                  </a:lnTo>
                  <a:lnTo>
                    <a:pt x="3363" y="2546"/>
                  </a:lnTo>
                  <a:lnTo>
                    <a:pt x="2930" y="2113"/>
                  </a:lnTo>
                  <a:lnTo>
                    <a:pt x="2354" y="1537"/>
                  </a:lnTo>
                  <a:lnTo>
                    <a:pt x="2546" y="1345"/>
                  </a:lnTo>
                  <a:lnTo>
                    <a:pt x="2690" y="1153"/>
                  </a:lnTo>
                  <a:lnTo>
                    <a:pt x="2738" y="1057"/>
                  </a:lnTo>
                  <a:lnTo>
                    <a:pt x="2738" y="913"/>
                  </a:lnTo>
                  <a:lnTo>
                    <a:pt x="2738" y="769"/>
                  </a:lnTo>
                  <a:lnTo>
                    <a:pt x="2642" y="673"/>
                  </a:lnTo>
                  <a:lnTo>
                    <a:pt x="2546" y="577"/>
                  </a:lnTo>
                  <a:lnTo>
                    <a:pt x="2402" y="481"/>
                  </a:lnTo>
                  <a:lnTo>
                    <a:pt x="2162" y="385"/>
                  </a:lnTo>
                  <a:lnTo>
                    <a:pt x="1922" y="337"/>
                  </a:lnTo>
                  <a:lnTo>
                    <a:pt x="1874" y="385"/>
                  </a:lnTo>
                  <a:lnTo>
                    <a:pt x="1826" y="433"/>
                  </a:lnTo>
                  <a:lnTo>
                    <a:pt x="1778" y="673"/>
                  </a:lnTo>
                  <a:lnTo>
                    <a:pt x="1826" y="961"/>
                  </a:lnTo>
                  <a:lnTo>
                    <a:pt x="1682" y="817"/>
                  </a:lnTo>
                  <a:lnTo>
                    <a:pt x="1442" y="673"/>
                  </a:lnTo>
                  <a:lnTo>
                    <a:pt x="865" y="337"/>
                  </a:lnTo>
                  <a:lnTo>
                    <a:pt x="337" y="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76"/>
            <p:cNvSpPr/>
            <p:nvPr/>
          </p:nvSpPr>
          <p:spPr>
            <a:xfrm>
              <a:off x="6609850" y="4567175"/>
              <a:ext cx="87675" cy="88875"/>
            </a:xfrm>
            <a:custGeom>
              <a:avLst/>
              <a:gdLst/>
              <a:ahLst/>
              <a:cxnLst/>
              <a:rect l="l" t="t" r="r" b="b"/>
              <a:pathLst>
                <a:path w="3507" h="3555" fill="none" extrusionOk="0">
                  <a:moveTo>
                    <a:pt x="2834" y="3554"/>
                  </a:moveTo>
                  <a:lnTo>
                    <a:pt x="2834" y="3554"/>
                  </a:lnTo>
                  <a:lnTo>
                    <a:pt x="1394" y="1777"/>
                  </a:lnTo>
                  <a:lnTo>
                    <a:pt x="433" y="577"/>
                  </a:lnTo>
                  <a:lnTo>
                    <a:pt x="97" y="192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96"/>
                  </a:lnTo>
                  <a:lnTo>
                    <a:pt x="865" y="337"/>
                  </a:lnTo>
                  <a:lnTo>
                    <a:pt x="1442" y="673"/>
                  </a:lnTo>
                  <a:lnTo>
                    <a:pt x="1682" y="817"/>
                  </a:lnTo>
                  <a:lnTo>
                    <a:pt x="1826" y="961"/>
                  </a:lnTo>
                  <a:lnTo>
                    <a:pt x="1826" y="961"/>
                  </a:lnTo>
                  <a:lnTo>
                    <a:pt x="1778" y="673"/>
                  </a:lnTo>
                  <a:lnTo>
                    <a:pt x="1826" y="433"/>
                  </a:lnTo>
                  <a:lnTo>
                    <a:pt x="1874" y="385"/>
                  </a:lnTo>
                  <a:lnTo>
                    <a:pt x="1922" y="337"/>
                  </a:lnTo>
                  <a:lnTo>
                    <a:pt x="1922" y="337"/>
                  </a:lnTo>
                  <a:lnTo>
                    <a:pt x="2162" y="385"/>
                  </a:lnTo>
                  <a:lnTo>
                    <a:pt x="2402" y="481"/>
                  </a:lnTo>
                  <a:lnTo>
                    <a:pt x="2546" y="577"/>
                  </a:lnTo>
                  <a:lnTo>
                    <a:pt x="2642" y="673"/>
                  </a:lnTo>
                  <a:lnTo>
                    <a:pt x="2738" y="769"/>
                  </a:lnTo>
                  <a:lnTo>
                    <a:pt x="2738" y="913"/>
                  </a:lnTo>
                  <a:lnTo>
                    <a:pt x="2738" y="913"/>
                  </a:lnTo>
                  <a:lnTo>
                    <a:pt x="2738" y="1057"/>
                  </a:lnTo>
                  <a:lnTo>
                    <a:pt x="2690" y="1153"/>
                  </a:lnTo>
                  <a:lnTo>
                    <a:pt x="2546" y="1345"/>
                  </a:lnTo>
                  <a:lnTo>
                    <a:pt x="2354" y="1537"/>
                  </a:lnTo>
                  <a:lnTo>
                    <a:pt x="2354" y="1537"/>
                  </a:lnTo>
                  <a:lnTo>
                    <a:pt x="2930" y="2113"/>
                  </a:lnTo>
                  <a:lnTo>
                    <a:pt x="3363" y="2546"/>
                  </a:lnTo>
                  <a:lnTo>
                    <a:pt x="3507" y="2786"/>
                  </a:lnTo>
                  <a:lnTo>
                    <a:pt x="3507" y="2786"/>
                  </a:lnTo>
                  <a:lnTo>
                    <a:pt x="3411" y="2978"/>
                  </a:lnTo>
                  <a:lnTo>
                    <a:pt x="3170" y="3218"/>
                  </a:lnTo>
                  <a:lnTo>
                    <a:pt x="2930" y="3458"/>
                  </a:lnTo>
                  <a:lnTo>
                    <a:pt x="2834" y="3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7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extrusionOk="0">
                  <a:moveTo>
                    <a:pt x="1" y="0"/>
                  </a:moveTo>
                  <a:lnTo>
                    <a:pt x="49" y="144"/>
                  </a:lnTo>
                  <a:lnTo>
                    <a:pt x="241" y="385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433" y="144"/>
                  </a:lnTo>
                  <a:lnTo>
                    <a:pt x="145" y="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7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fill="none" extrusionOk="0">
                  <a:moveTo>
                    <a:pt x="1201" y="529"/>
                  </a:moveTo>
                  <a:lnTo>
                    <a:pt x="1201" y="529"/>
                  </a:lnTo>
                  <a:lnTo>
                    <a:pt x="433" y="144"/>
                  </a:lnTo>
                  <a:lnTo>
                    <a:pt x="145" y="48"/>
                  </a:lnTo>
                  <a:lnTo>
                    <a:pt x="1" y="0"/>
                  </a:lnTo>
                  <a:lnTo>
                    <a:pt x="1" y="0"/>
                  </a:lnTo>
                  <a:lnTo>
                    <a:pt x="49" y="144"/>
                  </a:lnTo>
                  <a:lnTo>
                    <a:pt x="241" y="385"/>
                  </a:lnTo>
                  <a:lnTo>
                    <a:pt x="913" y="1201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7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extrusionOk="0">
                  <a:moveTo>
                    <a:pt x="1" y="0"/>
                  </a:moveTo>
                  <a:lnTo>
                    <a:pt x="1" y="48"/>
                  </a:lnTo>
                  <a:lnTo>
                    <a:pt x="289" y="433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481" y="14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7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289" y="433"/>
                  </a:lnTo>
                  <a:lnTo>
                    <a:pt x="913" y="1201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1201" y="529"/>
                  </a:lnTo>
                  <a:lnTo>
                    <a:pt x="481" y="144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7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extrusionOk="0">
                  <a:moveTo>
                    <a:pt x="9317" y="1"/>
                  </a:moveTo>
                  <a:lnTo>
                    <a:pt x="9173" y="433"/>
                  </a:lnTo>
                  <a:lnTo>
                    <a:pt x="8981" y="817"/>
                  </a:lnTo>
                  <a:lnTo>
                    <a:pt x="8837" y="1153"/>
                  </a:lnTo>
                  <a:lnTo>
                    <a:pt x="8645" y="1393"/>
                  </a:lnTo>
                  <a:lnTo>
                    <a:pt x="8452" y="1586"/>
                  </a:lnTo>
                  <a:lnTo>
                    <a:pt x="8260" y="1778"/>
                  </a:lnTo>
                  <a:lnTo>
                    <a:pt x="8068" y="1874"/>
                  </a:lnTo>
                  <a:lnTo>
                    <a:pt x="7876" y="1970"/>
                  </a:lnTo>
                  <a:lnTo>
                    <a:pt x="7540" y="2114"/>
                  </a:lnTo>
                  <a:lnTo>
                    <a:pt x="7252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8154" y="7156"/>
                  </a:lnTo>
                  <a:lnTo>
                    <a:pt x="18298" y="6436"/>
                  </a:lnTo>
                  <a:lnTo>
                    <a:pt x="18394" y="5716"/>
                  </a:lnTo>
                  <a:lnTo>
                    <a:pt x="18490" y="5091"/>
                  </a:lnTo>
                  <a:lnTo>
                    <a:pt x="18538" y="4179"/>
                  </a:lnTo>
                  <a:lnTo>
                    <a:pt x="18538" y="3795"/>
                  </a:lnTo>
                  <a:lnTo>
                    <a:pt x="17865" y="3843"/>
                  </a:lnTo>
                  <a:lnTo>
                    <a:pt x="17193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281" y="3603"/>
                  </a:lnTo>
                  <a:lnTo>
                    <a:pt x="16185" y="3458"/>
                  </a:lnTo>
                  <a:lnTo>
                    <a:pt x="16089" y="3314"/>
                  </a:lnTo>
                  <a:lnTo>
                    <a:pt x="15992" y="3074"/>
                  </a:lnTo>
                  <a:lnTo>
                    <a:pt x="15944" y="2594"/>
                  </a:lnTo>
                  <a:lnTo>
                    <a:pt x="15944" y="2066"/>
                  </a:lnTo>
                  <a:lnTo>
                    <a:pt x="15992" y="1489"/>
                  </a:lnTo>
                  <a:lnTo>
                    <a:pt x="16089" y="1057"/>
                  </a:lnTo>
                  <a:lnTo>
                    <a:pt x="16185" y="577"/>
                  </a:lnTo>
                  <a:lnTo>
                    <a:pt x="93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7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fill="none" extrusionOk="0">
                  <a:moveTo>
                    <a:pt x="1777" y="13448"/>
                  </a:moveTo>
                  <a:lnTo>
                    <a:pt x="0" y="9702"/>
                  </a:lnTo>
                  <a:lnTo>
                    <a:pt x="0" y="9702"/>
                  </a:lnTo>
                  <a:lnTo>
                    <a:pt x="2401" y="7925"/>
                  </a:lnTo>
                  <a:lnTo>
                    <a:pt x="4418" y="6532"/>
                  </a:lnTo>
                  <a:lnTo>
                    <a:pt x="5331" y="5956"/>
                  </a:lnTo>
                  <a:lnTo>
                    <a:pt x="6051" y="5524"/>
                  </a:lnTo>
                  <a:lnTo>
                    <a:pt x="7012" y="2066"/>
                  </a:lnTo>
                  <a:lnTo>
                    <a:pt x="7012" y="2066"/>
                  </a:lnTo>
                  <a:lnTo>
                    <a:pt x="7252" y="2114"/>
                  </a:lnTo>
                  <a:lnTo>
                    <a:pt x="7540" y="2114"/>
                  </a:lnTo>
                  <a:lnTo>
                    <a:pt x="7876" y="1970"/>
                  </a:lnTo>
                  <a:lnTo>
                    <a:pt x="8068" y="1874"/>
                  </a:lnTo>
                  <a:lnTo>
                    <a:pt x="8260" y="1778"/>
                  </a:lnTo>
                  <a:lnTo>
                    <a:pt x="8452" y="1586"/>
                  </a:lnTo>
                  <a:lnTo>
                    <a:pt x="8645" y="1393"/>
                  </a:lnTo>
                  <a:lnTo>
                    <a:pt x="8837" y="1153"/>
                  </a:lnTo>
                  <a:lnTo>
                    <a:pt x="8981" y="817"/>
                  </a:lnTo>
                  <a:lnTo>
                    <a:pt x="9173" y="433"/>
                  </a:lnTo>
                  <a:lnTo>
                    <a:pt x="9317" y="1"/>
                  </a:lnTo>
                  <a:lnTo>
                    <a:pt x="16185" y="577"/>
                  </a:lnTo>
                  <a:lnTo>
                    <a:pt x="16185" y="577"/>
                  </a:lnTo>
                  <a:lnTo>
                    <a:pt x="16089" y="1057"/>
                  </a:lnTo>
                  <a:lnTo>
                    <a:pt x="15992" y="1489"/>
                  </a:lnTo>
                  <a:lnTo>
                    <a:pt x="15944" y="2066"/>
                  </a:lnTo>
                  <a:lnTo>
                    <a:pt x="15944" y="2594"/>
                  </a:lnTo>
                  <a:lnTo>
                    <a:pt x="15992" y="3074"/>
                  </a:lnTo>
                  <a:lnTo>
                    <a:pt x="16089" y="3314"/>
                  </a:lnTo>
                  <a:lnTo>
                    <a:pt x="16185" y="3458"/>
                  </a:lnTo>
                  <a:lnTo>
                    <a:pt x="16281" y="3603"/>
                  </a:lnTo>
                  <a:lnTo>
                    <a:pt x="16473" y="3699"/>
                  </a:lnTo>
                  <a:lnTo>
                    <a:pt x="16473" y="3699"/>
                  </a:lnTo>
                  <a:lnTo>
                    <a:pt x="16857" y="3747"/>
                  </a:lnTo>
                  <a:lnTo>
                    <a:pt x="17193" y="3795"/>
                  </a:lnTo>
                  <a:lnTo>
                    <a:pt x="17865" y="3843"/>
                  </a:lnTo>
                  <a:lnTo>
                    <a:pt x="18538" y="3795"/>
                  </a:lnTo>
                  <a:lnTo>
                    <a:pt x="18538" y="3795"/>
                  </a:lnTo>
                  <a:lnTo>
                    <a:pt x="18538" y="4179"/>
                  </a:lnTo>
                  <a:lnTo>
                    <a:pt x="18490" y="5091"/>
                  </a:lnTo>
                  <a:lnTo>
                    <a:pt x="18394" y="5716"/>
                  </a:lnTo>
                  <a:lnTo>
                    <a:pt x="18298" y="6436"/>
                  </a:lnTo>
                  <a:lnTo>
                    <a:pt x="18154" y="7156"/>
                  </a:lnTo>
                  <a:lnTo>
                    <a:pt x="17961" y="7877"/>
                  </a:lnTo>
                  <a:lnTo>
                    <a:pt x="17961" y="7877"/>
                  </a:lnTo>
                  <a:lnTo>
                    <a:pt x="17817" y="8309"/>
                  </a:lnTo>
                  <a:lnTo>
                    <a:pt x="17481" y="8885"/>
                  </a:lnTo>
                  <a:lnTo>
                    <a:pt x="17097" y="9558"/>
                  </a:lnTo>
                  <a:lnTo>
                    <a:pt x="16569" y="10326"/>
                  </a:lnTo>
                  <a:lnTo>
                    <a:pt x="15368" y="11959"/>
                  </a:lnTo>
                  <a:lnTo>
                    <a:pt x="14023" y="13688"/>
                  </a:lnTo>
                  <a:lnTo>
                    <a:pt x="11574" y="16665"/>
                  </a:lnTo>
                  <a:lnTo>
                    <a:pt x="10518" y="17962"/>
                  </a:lnTo>
                  <a:lnTo>
                    <a:pt x="6435" y="15801"/>
                  </a:lnTo>
                  <a:lnTo>
                    <a:pt x="6435" y="15801"/>
                  </a:lnTo>
                  <a:lnTo>
                    <a:pt x="6964" y="14744"/>
                  </a:lnTo>
                  <a:lnTo>
                    <a:pt x="8212" y="12439"/>
                  </a:lnTo>
                  <a:lnTo>
                    <a:pt x="9605" y="9990"/>
                  </a:lnTo>
                  <a:lnTo>
                    <a:pt x="10181" y="9077"/>
                  </a:lnTo>
                  <a:lnTo>
                    <a:pt x="10422" y="8789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6435" y="10806"/>
                  </a:lnTo>
                  <a:lnTo>
                    <a:pt x="3458" y="12439"/>
                  </a:lnTo>
                  <a:lnTo>
                    <a:pt x="2353" y="13064"/>
                  </a:lnTo>
                  <a:lnTo>
                    <a:pt x="1777" y="134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7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extrusionOk="0">
                  <a:moveTo>
                    <a:pt x="9317" y="1"/>
                  </a:moveTo>
                  <a:lnTo>
                    <a:pt x="9077" y="625"/>
                  </a:lnTo>
                  <a:lnTo>
                    <a:pt x="8837" y="1105"/>
                  </a:lnTo>
                  <a:lnTo>
                    <a:pt x="8549" y="1489"/>
                  </a:lnTo>
                  <a:lnTo>
                    <a:pt x="8260" y="1778"/>
                  </a:lnTo>
                  <a:lnTo>
                    <a:pt x="7972" y="1922"/>
                  </a:lnTo>
                  <a:lnTo>
                    <a:pt x="7732" y="2066"/>
                  </a:lnTo>
                  <a:lnTo>
                    <a:pt x="7492" y="2114"/>
                  </a:lnTo>
                  <a:lnTo>
                    <a:pt x="7300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8154" y="7252"/>
                  </a:lnTo>
                  <a:lnTo>
                    <a:pt x="18298" y="6580"/>
                  </a:lnTo>
                  <a:lnTo>
                    <a:pt x="18442" y="5428"/>
                  </a:lnTo>
                  <a:lnTo>
                    <a:pt x="18490" y="4467"/>
                  </a:lnTo>
                  <a:lnTo>
                    <a:pt x="18538" y="3891"/>
                  </a:lnTo>
                  <a:lnTo>
                    <a:pt x="18538" y="3795"/>
                  </a:lnTo>
                  <a:lnTo>
                    <a:pt x="17913" y="3843"/>
                  </a:lnTo>
                  <a:lnTo>
                    <a:pt x="17241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329" y="3603"/>
                  </a:lnTo>
                  <a:lnTo>
                    <a:pt x="16233" y="3507"/>
                  </a:lnTo>
                  <a:lnTo>
                    <a:pt x="16137" y="3410"/>
                  </a:lnTo>
                  <a:lnTo>
                    <a:pt x="16040" y="3266"/>
                  </a:lnTo>
                  <a:lnTo>
                    <a:pt x="15944" y="2882"/>
                  </a:lnTo>
                  <a:lnTo>
                    <a:pt x="15944" y="2450"/>
                  </a:lnTo>
                  <a:lnTo>
                    <a:pt x="15992" y="1778"/>
                  </a:lnTo>
                  <a:lnTo>
                    <a:pt x="16040" y="1201"/>
                  </a:lnTo>
                  <a:lnTo>
                    <a:pt x="16185" y="577"/>
                  </a:lnTo>
                  <a:lnTo>
                    <a:pt x="9317" y="1"/>
                  </a:lnTo>
                  <a:close/>
                </a:path>
              </a:pathLst>
            </a:custGeom>
            <a:solidFill>
              <a:srgbClr val="B4D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7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fill="none" extrusionOk="0">
                  <a:moveTo>
                    <a:pt x="9317" y="1"/>
                  </a:moveTo>
                  <a:lnTo>
                    <a:pt x="9317" y="1"/>
                  </a:lnTo>
                  <a:lnTo>
                    <a:pt x="9077" y="625"/>
                  </a:lnTo>
                  <a:lnTo>
                    <a:pt x="8837" y="1105"/>
                  </a:lnTo>
                  <a:lnTo>
                    <a:pt x="8549" y="1489"/>
                  </a:lnTo>
                  <a:lnTo>
                    <a:pt x="8260" y="1778"/>
                  </a:lnTo>
                  <a:lnTo>
                    <a:pt x="7972" y="1922"/>
                  </a:lnTo>
                  <a:lnTo>
                    <a:pt x="7732" y="2066"/>
                  </a:lnTo>
                  <a:lnTo>
                    <a:pt x="7492" y="2114"/>
                  </a:lnTo>
                  <a:lnTo>
                    <a:pt x="7300" y="2114"/>
                  </a:lnTo>
                  <a:lnTo>
                    <a:pt x="7300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7961" y="7877"/>
                  </a:lnTo>
                  <a:lnTo>
                    <a:pt x="18154" y="7252"/>
                  </a:lnTo>
                  <a:lnTo>
                    <a:pt x="18298" y="6580"/>
                  </a:lnTo>
                  <a:lnTo>
                    <a:pt x="18442" y="5428"/>
                  </a:lnTo>
                  <a:lnTo>
                    <a:pt x="18490" y="4467"/>
                  </a:lnTo>
                  <a:lnTo>
                    <a:pt x="18538" y="3891"/>
                  </a:lnTo>
                  <a:lnTo>
                    <a:pt x="18538" y="3891"/>
                  </a:lnTo>
                  <a:lnTo>
                    <a:pt x="18538" y="3795"/>
                  </a:lnTo>
                  <a:lnTo>
                    <a:pt x="18538" y="3795"/>
                  </a:lnTo>
                  <a:lnTo>
                    <a:pt x="17913" y="3843"/>
                  </a:lnTo>
                  <a:lnTo>
                    <a:pt x="17913" y="3843"/>
                  </a:lnTo>
                  <a:lnTo>
                    <a:pt x="17241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473" y="3699"/>
                  </a:lnTo>
                  <a:lnTo>
                    <a:pt x="16329" y="3603"/>
                  </a:lnTo>
                  <a:lnTo>
                    <a:pt x="16233" y="3507"/>
                  </a:lnTo>
                  <a:lnTo>
                    <a:pt x="16137" y="3410"/>
                  </a:lnTo>
                  <a:lnTo>
                    <a:pt x="16040" y="3266"/>
                  </a:lnTo>
                  <a:lnTo>
                    <a:pt x="15944" y="2882"/>
                  </a:lnTo>
                  <a:lnTo>
                    <a:pt x="15944" y="2450"/>
                  </a:lnTo>
                  <a:lnTo>
                    <a:pt x="15944" y="2450"/>
                  </a:lnTo>
                  <a:lnTo>
                    <a:pt x="15992" y="1778"/>
                  </a:lnTo>
                  <a:lnTo>
                    <a:pt x="16040" y="1201"/>
                  </a:lnTo>
                  <a:lnTo>
                    <a:pt x="16185" y="577"/>
                  </a:lnTo>
                  <a:lnTo>
                    <a:pt x="93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76"/>
            <p:cNvSpPr/>
            <p:nvPr/>
          </p:nvSpPr>
          <p:spPr>
            <a:xfrm>
              <a:off x="6683100" y="4336650"/>
              <a:ext cx="142900" cy="34850"/>
            </a:xfrm>
            <a:custGeom>
              <a:avLst/>
              <a:gdLst/>
              <a:ahLst/>
              <a:cxnLst/>
              <a:rect l="l" t="t" r="r" b="b"/>
              <a:pathLst>
                <a:path w="5716" h="1394" extrusionOk="0">
                  <a:moveTo>
                    <a:pt x="0" y="1"/>
                  </a:moveTo>
                  <a:lnTo>
                    <a:pt x="96" y="97"/>
                  </a:lnTo>
                  <a:lnTo>
                    <a:pt x="433" y="337"/>
                  </a:lnTo>
                  <a:lnTo>
                    <a:pt x="913" y="673"/>
                  </a:lnTo>
                  <a:lnTo>
                    <a:pt x="1201" y="865"/>
                  </a:lnTo>
                  <a:lnTo>
                    <a:pt x="1585" y="1009"/>
                  </a:lnTo>
                  <a:lnTo>
                    <a:pt x="1969" y="1153"/>
                  </a:lnTo>
                  <a:lnTo>
                    <a:pt x="2402" y="1297"/>
                  </a:lnTo>
                  <a:lnTo>
                    <a:pt x="2882" y="1345"/>
                  </a:lnTo>
                  <a:lnTo>
                    <a:pt x="3410" y="1393"/>
                  </a:lnTo>
                  <a:lnTo>
                    <a:pt x="3938" y="1345"/>
                  </a:lnTo>
                  <a:lnTo>
                    <a:pt x="4515" y="1249"/>
                  </a:lnTo>
                  <a:lnTo>
                    <a:pt x="5091" y="1105"/>
                  </a:lnTo>
                  <a:lnTo>
                    <a:pt x="5715" y="817"/>
                  </a:lnTo>
                  <a:lnTo>
                    <a:pt x="5235" y="913"/>
                  </a:lnTo>
                  <a:lnTo>
                    <a:pt x="3938" y="913"/>
                  </a:lnTo>
                  <a:lnTo>
                    <a:pt x="3074" y="865"/>
                  </a:lnTo>
                  <a:lnTo>
                    <a:pt x="2113" y="721"/>
                  </a:lnTo>
                  <a:lnTo>
                    <a:pt x="1585" y="577"/>
                  </a:lnTo>
                  <a:lnTo>
                    <a:pt x="1057" y="433"/>
                  </a:lnTo>
                  <a:lnTo>
                    <a:pt x="529" y="2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76"/>
            <p:cNvSpPr/>
            <p:nvPr/>
          </p:nvSpPr>
          <p:spPr>
            <a:xfrm>
              <a:off x="6637475" y="4508350"/>
              <a:ext cx="127300" cy="106875"/>
            </a:xfrm>
            <a:custGeom>
              <a:avLst/>
              <a:gdLst/>
              <a:ahLst/>
              <a:cxnLst/>
              <a:rect l="l" t="t" r="r" b="b"/>
              <a:pathLst>
                <a:path w="5092" h="4275" extrusionOk="0">
                  <a:moveTo>
                    <a:pt x="673" y="0"/>
                  </a:moveTo>
                  <a:lnTo>
                    <a:pt x="0" y="1585"/>
                  </a:lnTo>
                  <a:lnTo>
                    <a:pt x="4227" y="4274"/>
                  </a:lnTo>
                  <a:lnTo>
                    <a:pt x="5091" y="2978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76"/>
            <p:cNvSpPr/>
            <p:nvPr/>
          </p:nvSpPr>
          <p:spPr>
            <a:xfrm>
              <a:off x="6469375" y="4359475"/>
              <a:ext cx="76875" cy="136875"/>
            </a:xfrm>
            <a:custGeom>
              <a:avLst/>
              <a:gdLst/>
              <a:ahLst/>
              <a:cxnLst/>
              <a:rect l="l" t="t" r="r" b="b"/>
              <a:pathLst>
                <a:path w="3075" h="5475" extrusionOk="0">
                  <a:moveTo>
                    <a:pt x="1298" y="0"/>
                  </a:moveTo>
                  <a:lnTo>
                    <a:pt x="1" y="1153"/>
                  </a:lnTo>
                  <a:lnTo>
                    <a:pt x="1586" y="5475"/>
                  </a:lnTo>
                  <a:lnTo>
                    <a:pt x="3074" y="4851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76"/>
            <p:cNvSpPr/>
            <p:nvPr/>
          </p:nvSpPr>
          <p:spPr>
            <a:xfrm>
              <a:off x="6697500" y="4199775"/>
              <a:ext cx="168125" cy="99675"/>
            </a:xfrm>
            <a:custGeom>
              <a:avLst/>
              <a:gdLst/>
              <a:ahLst/>
              <a:cxnLst/>
              <a:rect l="l" t="t" r="r" b="b"/>
              <a:pathLst>
                <a:path w="6725" h="3987" extrusionOk="0">
                  <a:moveTo>
                    <a:pt x="481" y="1"/>
                  </a:moveTo>
                  <a:lnTo>
                    <a:pt x="433" y="145"/>
                  </a:lnTo>
                  <a:lnTo>
                    <a:pt x="241" y="577"/>
                  </a:lnTo>
                  <a:lnTo>
                    <a:pt x="97" y="1153"/>
                  </a:lnTo>
                  <a:lnTo>
                    <a:pt x="49" y="1489"/>
                  </a:lnTo>
                  <a:lnTo>
                    <a:pt x="1" y="1826"/>
                  </a:lnTo>
                  <a:lnTo>
                    <a:pt x="1" y="2162"/>
                  </a:lnTo>
                  <a:lnTo>
                    <a:pt x="97" y="2546"/>
                  </a:lnTo>
                  <a:lnTo>
                    <a:pt x="241" y="2882"/>
                  </a:lnTo>
                  <a:lnTo>
                    <a:pt x="433" y="3170"/>
                  </a:lnTo>
                  <a:lnTo>
                    <a:pt x="721" y="3458"/>
                  </a:lnTo>
                  <a:lnTo>
                    <a:pt x="1153" y="3651"/>
                  </a:lnTo>
                  <a:lnTo>
                    <a:pt x="1634" y="3843"/>
                  </a:lnTo>
                  <a:lnTo>
                    <a:pt x="2258" y="3939"/>
                  </a:lnTo>
                  <a:lnTo>
                    <a:pt x="3122" y="3987"/>
                  </a:lnTo>
                  <a:lnTo>
                    <a:pt x="3843" y="3939"/>
                  </a:lnTo>
                  <a:lnTo>
                    <a:pt x="4467" y="3843"/>
                  </a:lnTo>
                  <a:lnTo>
                    <a:pt x="4947" y="3651"/>
                  </a:lnTo>
                  <a:lnTo>
                    <a:pt x="5427" y="3410"/>
                  </a:lnTo>
                  <a:lnTo>
                    <a:pt x="5764" y="3122"/>
                  </a:lnTo>
                  <a:lnTo>
                    <a:pt x="6052" y="2786"/>
                  </a:lnTo>
                  <a:lnTo>
                    <a:pt x="6292" y="2498"/>
                  </a:lnTo>
                  <a:lnTo>
                    <a:pt x="6436" y="2162"/>
                  </a:lnTo>
                  <a:lnTo>
                    <a:pt x="6580" y="1826"/>
                  </a:lnTo>
                  <a:lnTo>
                    <a:pt x="6628" y="1489"/>
                  </a:lnTo>
                  <a:lnTo>
                    <a:pt x="6676" y="1201"/>
                  </a:lnTo>
                  <a:lnTo>
                    <a:pt x="6724" y="769"/>
                  </a:lnTo>
                  <a:lnTo>
                    <a:pt x="6676" y="529"/>
                  </a:lnTo>
                  <a:lnTo>
                    <a:pt x="6436" y="481"/>
                  </a:lnTo>
                  <a:lnTo>
                    <a:pt x="5716" y="433"/>
                  </a:lnTo>
                  <a:lnTo>
                    <a:pt x="3603" y="24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76"/>
            <p:cNvSpPr/>
            <p:nvPr/>
          </p:nvSpPr>
          <p:spPr>
            <a:xfrm>
              <a:off x="6698700" y="4034100"/>
              <a:ext cx="57650" cy="90075"/>
            </a:xfrm>
            <a:custGeom>
              <a:avLst/>
              <a:gdLst/>
              <a:ahLst/>
              <a:cxnLst/>
              <a:rect l="l" t="t" r="r" b="b"/>
              <a:pathLst>
                <a:path w="2306" h="3603" extrusionOk="0">
                  <a:moveTo>
                    <a:pt x="865" y="0"/>
                  </a:moveTo>
                  <a:lnTo>
                    <a:pt x="673" y="48"/>
                  </a:lnTo>
                  <a:lnTo>
                    <a:pt x="529" y="96"/>
                  </a:lnTo>
                  <a:lnTo>
                    <a:pt x="481" y="288"/>
                  </a:lnTo>
                  <a:lnTo>
                    <a:pt x="433" y="721"/>
                  </a:lnTo>
                  <a:lnTo>
                    <a:pt x="241" y="1921"/>
                  </a:lnTo>
                  <a:lnTo>
                    <a:pt x="1" y="3602"/>
                  </a:lnTo>
                  <a:lnTo>
                    <a:pt x="1922" y="3362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76"/>
            <p:cNvSpPr/>
            <p:nvPr/>
          </p:nvSpPr>
          <p:spPr>
            <a:xfrm>
              <a:off x="6689100" y="4115725"/>
              <a:ext cx="68450" cy="51650"/>
            </a:xfrm>
            <a:custGeom>
              <a:avLst/>
              <a:gdLst/>
              <a:ahLst/>
              <a:cxnLst/>
              <a:rect l="l" t="t" r="r" b="b"/>
              <a:pathLst>
                <a:path w="2738" h="2066" extrusionOk="0">
                  <a:moveTo>
                    <a:pt x="2498" y="193"/>
                  </a:moveTo>
                  <a:lnTo>
                    <a:pt x="2546" y="289"/>
                  </a:lnTo>
                  <a:lnTo>
                    <a:pt x="2546" y="481"/>
                  </a:lnTo>
                  <a:lnTo>
                    <a:pt x="2546" y="721"/>
                  </a:lnTo>
                  <a:lnTo>
                    <a:pt x="2546" y="769"/>
                  </a:lnTo>
                  <a:lnTo>
                    <a:pt x="1633" y="1778"/>
                  </a:lnTo>
                  <a:lnTo>
                    <a:pt x="1489" y="1874"/>
                  </a:lnTo>
                  <a:lnTo>
                    <a:pt x="1201" y="1874"/>
                  </a:lnTo>
                  <a:lnTo>
                    <a:pt x="1105" y="1778"/>
                  </a:lnTo>
                  <a:lnTo>
                    <a:pt x="529" y="1298"/>
                  </a:lnTo>
                  <a:lnTo>
                    <a:pt x="289" y="1105"/>
                  </a:lnTo>
                  <a:lnTo>
                    <a:pt x="241" y="1057"/>
                  </a:lnTo>
                  <a:lnTo>
                    <a:pt x="193" y="1009"/>
                  </a:lnTo>
                  <a:lnTo>
                    <a:pt x="193" y="913"/>
                  </a:lnTo>
                  <a:lnTo>
                    <a:pt x="193" y="721"/>
                  </a:lnTo>
                  <a:lnTo>
                    <a:pt x="193" y="424"/>
                  </a:lnTo>
                  <a:lnTo>
                    <a:pt x="193" y="424"/>
                  </a:lnTo>
                  <a:lnTo>
                    <a:pt x="385" y="385"/>
                  </a:lnTo>
                  <a:lnTo>
                    <a:pt x="1345" y="289"/>
                  </a:lnTo>
                  <a:lnTo>
                    <a:pt x="2354" y="193"/>
                  </a:lnTo>
                  <a:close/>
                  <a:moveTo>
                    <a:pt x="2354" y="1"/>
                  </a:moveTo>
                  <a:lnTo>
                    <a:pt x="1729" y="49"/>
                  </a:lnTo>
                  <a:lnTo>
                    <a:pt x="961" y="145"/>
                  </a:lnTo>
                  <a:lnTo>
                    <a:pt x="97" y="241"/>
                  </a:lnTo>
                  <a:lnTo>
                    <a:pt x="0" y="289"/>
                  </a:lnTo>
                  <a:lnTo>
                    <a:pt x="0" y="337"/>
                  </a:lnTo>
                  <a:lnTo>
                    <a:pt x="0" y="721"/>
                  </a:lnTo>
                  <a:lnTo>
                    <a:pt x="0" y="961"/>
                  </a:lnTo>
                  <a:lnTo>
                    <a:pt x="0" y="1057"/>
                  </a:lnTo>
                  <a:lnTo>
                    <a:pt x="48" y="1105"/>
                  </a:lnTo>
                  <a:lnTo>
                    <a:pt x="48" y="1154"/>
                  </a:lnTo>
                  <a:lnTo>
                    <a:pt x="193" y="1298"/>
                  </a:lnTo>
                  <a:lnTo>
                    <a:pt x="961" y="1922"/>
                  </a:lnTo>
                  <a:lnTo>
                    <a:pt x="1153" y="2018"/>
                  </a:lnTo>
                  <a:lnTo>
                    <a:pt x="1345" y="2066"/>
                  </a:lnTo>
                  <a:lnTo>
                    <a:pt x="1585" y="2018"/>
                  </a:lnTo>
                  <a:lnTo>
                    <a:pt x="1777" y="1874"/>
                  </a:lnTo>
                  <a:lnTo>
                    <a:pt x="2690" y="913"/>
                  </a:lnTo>
                  <a:lnTo>
                    <a:pt x="2738" y="865"/>
                  </a:lnTo>
                  <a:lnTo>
                    <a:pt x="2738" y="481"/>
                  </a:lnTo>
                  <a:lnTo>
                    <a:pt x="2738" y="289"/>
                  </a:lnTo>
                  <a:lnTo>
                    <a:pt x="2690" y="97"/>
                  </a:lnTo>
                  <a:lnTo>
                    <a:pt x="2642" y="49"/>
                  </a:lnTo>
                  <a:lnTo>
                    <a:pt x="2594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76"/>
            <p:cNvSpPr/>
            <p:nvPr/>
          </p:nvSpPr>
          <p:spPr>
            <a:xfrm>
              <a:off x="6709500" y="4138550"/>
              <a:ext cx="28850" cy="25225"/>
            </a:xfrm>
            <a:custGeom>
              <a:avLst/>
              <a:gdLst/>
              <a:ahLst/>
              <a:cxnLst/>
              <a:rect l="l" t="t" r="r" b="b"/>
              <a:pathLst>
                <a:path w="1154" h="1009" extrusionOk="0">
                  <a:moveTo>
                    <a:pt x="385" y="0"/>
                  </a:moveTo>
                  <a:lnTo>
                    <a:pt x="193" y="96"/>
                  </a:lnTo>
                  <a:lnTo>
                    <a:pt x="49" y="241"/>
                  </a:lnTo>
                  <a:lnTo>
                    <a:pt x="1" y="433"/>
                  </a:lnTo>
                  <a:lnTo>
                    <a:pt x="49" y="673"/>
                  </a:lnTo>
                  <a:lnTo>
                    <a:pt x="145" y="817"/>
                  </a:lnTo>
                  <a:lnTo>
                    <a:pt x="337" y="961"/>
                  </a:lnTo>
                  <a:lnTo>
                    <a:pt x="577" y="1009"/>
                  </a:lnTo>
                  <a:lnTo>
                    <a:pt x="817" y="961"/>
                  </a:lnTo>
                  <a:lnTo>
                    <a:pt x="1009" y="817"/>
                  </a:lnTo>
                  <a:lnTo>
                    <a:pt x="1105" y="673"/>
                  </a:lnTo>
                  <a:lnTo>
                    <a:pt x="1154" y="481"/>
                  </a:lnTo>
                  <a:lnTo>
                    <a:pt x="1154" y="337"/>
                  </a:lnTo>
                  <a:lnTo>
                    <a:pt x="1057" y="192"/>
                  </a:lnTo>
                  <a:lnTo>
                    <a:pt x="913" y="48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76"/>
            <p:cNvSpPr/>
            <p:nvPr/>
          </p:nvSpPr>
          <p:spPr>
            <a:xfrm>
              <a:off x="6849975" y="4059300"/>
              <a:ext cx="74475" cy="86475"/>
            </a:xfrm>
            <a:custGeom>
              <a:avLst/>
              <a:gdLst/>
              <a:ahLst/>
              <a:cxnLst/>
              <a:rect l="l" t="t" r="r" b="b"/>
              <a:pathLst>
                <a:path w="2979" h="3459" extrusionOk="0">
                  <a:moveTo>
                    <a:pt x="1153" y="1"/>
                  </a:moveTo>
                  <a:lnTo>
                    <a:pt x="529" y="1586"/>
                  </a:lnTo>
                  <a:lnTo>
                    <a:pt x="1" y="3026"/>
                  </a:lnTo>
                  <a:lnTo>
                    <a:pt x="1730" y="3459"/>
                  </a:lnTo>
                  <a:lnTo>
                    <a:pt x="2978" y="577"/>
                  </a:lnTo>
                  <a:lnTo>
                    <a:pt x="2114" y="241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76"/>
            <p:cNvSpPr/>
            <p:nvPr/>
          </p:nvSpPr>
          <p:spPr>
            <a:xfrm>
              <a:off x="6833175" y="4128950"/>
              <a:ext cx="70850" cy="54050"/>
            </a:xfrm>
            <a:custGeom>
              <a:avLst/>
              <a:gdLst/>
              <a:ahLst/>
              <a:cxnLst/>
              <a:rect l="l" t="t" r="r" b="b"/>
              <a:pathLst>
                <a:path w="2834" h="2162" extrusionOk="0">
                  <a:moveTo>
                    <a:pt x="370" y="202"/>
                  </a:moveTo>
                  <a:lnTo>
                    <a:pt x="673" y="240"/>
                  </a:lnTo>
                  <a:lnTo>
                    <a:pt x="1970" y="528"/>
                  </a:lnTo>
                  <a:lnTo>
                    <a:pt x="2498" y="673"/>
                  </a:lnTo>
                  <a:lnTo>
                    <a:pt x="2631" y="717"/>
                  </a:lnTo>
                  <a:lnTo>
                    <a:pt x="2594" y="865"/>
                  </a:lnTo>
                  <a:lnTo>
                    <a:pt x="2498" y="1153"/>
                  </a:lnTo>
                  <a:lnTo>
                    <a:pt x="2450" y="1297"/>
                  </a:lnTo>
                  <a:lnTo>
                    <a:pt x="2450" y="1322"/>
                  </a:lnTo>
                  <a:lnTo>
                    <a:pt x="2450" y="1322"/>
                  </a:lnTo>
                  <a:lnTo>
                    <a:pt x="1297" y="1921"/>
                  </a:lnTo>
                  <a:lnTo>
                    <a:pt x="1105" y="1969"/>
                  </a:lnTo>
                  <a:lnTo>
                    <a:pt x="913" y="1921"/>
                  </a:lnTo>
                  <a:lnTo>
                    <a:pt x="769" y="1777"/>
                  </a:lnTo>
                  <a:lnTo>
                    <a:pt x="385" y="1105"/>
                  </a:lnTo>
                  <a:lnTo>
                    <a:pt x="241" y="865"/>
                  </a:lnTo>
                  <a:lnTo>
                    <a:pt x="193" y="769"/>
                  </a:lnTo>
                  <a:lnTo>
                    <a:pt x="193" y="721"/>
                  </a:lnTo>
                  <a:lnTo>
                    <a:pt x="337" y="336"/>
                  </a:lnTo>
                  <a:lnTo>
                    <a:pt x="370" y="202"/>
                  </a:lnTo>
                  <a:close/>
                  <a:moveTo>
                    <a:pt x="241" y="0"/>
                  </a:moveTo>
                  <a:lnTo>
                    <a:pt x="241" y="48"/>
                  </a:lnTo>
                  <a:lnTo>
                    <a:pt x="97" y="336"/>
                  </a:lnTo>
                  <a:lnTo>
                    <a:pt x="49" y="576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0" y="817"/>
                  </a:lnTo>
                  <a:lnTo>
                    <a:pt x="97" y="1009"/>
                  </a:lnTo>
                  <a:lnTo>
                    <a:pt x="625" y="1873"/>
                  </a:lnTo>
                  <a:lnTo>
                    <a:pt x="721" y="1969"/>
                  </a:lnTo>
                  <a:lnTo>
                    <a:pt x="865" y="2065"/>
                  </a:lnTo>
                  <a:lnTo>
                    <a:pt x="961" y="2113"/>
                  </a:lnTo>
                  <a:lnTo>
                    <a:pt x="1105" y="2161"/>
                  </a:lnTo>
                  <a:lnTo>
                    <a:pt x="1249" y="2113"/>
                  </a:lnTo>
                  <a:lnTo>
                    <a:pt x="1393" y="2065"/>
                  </a:lnTo>
                  <a:lnTo>
                    <a:pt x="2594" y="1441"/>
                  </a:lnTo>
                  <a:lnTo>
                    <a:pt x="2642" y="1393"/>
                  </a:lnTo>
                  <a:lnTo>
                    <a:pt x="2738" y="1153"/>
                  </a:lnTo>
                  <a:lnTo>
                    <a:pt x="2786" y="913"/>
                  </a:lnTo>
                  <a:lnTo>
                    <a:pt x="2834" y="673"/>
                  </a:lnTo>
                  <a:lnTo>
                    <a:pt x="2786" y="625"/>
                  </a:lnTo>
                  <a:lnTo>
                    <a:pt x="2738" y="528"/>
                  </a:lnTo>
                  <a:lnTo>
                    <a:pt x="2498" y="480"/>
                  </a:lnTo>
                  <a:lnTo>
                    <a:pt x="1873" y="288"/>
                  </a:lnTo>
                  <a:lnTo>
                    <a:pt x="1153" y="14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76"/>
            <p:cNvSpPr/>
            <p:nvPr/>
          </p:nvSpPr>
          <p:spPr>
            <a:xfrm>
              <a:off x="6848775" y="4152950"/>
              <a:ext cx="28850" cy="26450"/>
            </a:xfrm>
            <a:custGeom>
              <a:avLst/>
              <a:gdLst/>
              <a:ahLst/>
              <a:cxnLst/>
              <a:rect l="l" t="t" r="r" b="b"/>
              <a:pathLst>
                <a:path w="1154" h="1058" extrusionOk="0">
                  <a:moveTo>
                    <a:pt x="577" y="1"/>
                  </a:moveTo>
                  <a:lnTo>
                    <a:pt x="337" y="49"/>
                  </a:lnTo>
                  <a:lnTo>
                    <a:pt x="145" y="145"/>
                  </a:lnTo>
                  <a:lnTo>
                    <a:pt x="49" y="337"/>
                  </a:lnTo>
                  <a:lnTo>
                    <a:pt x="1" y="529"/>
                  </a:lnTo>
                  <a:lnTo>
                    <a:pt x="49" y="721"/>
                  </a:lnTo>
                  <a:lnTo>
                    <a:pt x="193" y="913"/>
                  </a:lnTo>
                  <a:lnTo>
                    <a:pt x="385" y="1009"/>
                  </a:lnTo>
                  <a:lnTo>
                    <a:pt x="625" y="1057"/>
                  </a:lnTo>
                  <a:lnTo>
                    <a:pt x="865" y="1009"/>
                  </a:lnTo>
                  <a:lnTo>
                    <a:pt x="1009" y="865"/>
                  </a:lnTo>
                  <a:lnTo>
                    <a:pt x="1105" y="721"/>
                  </a:lnTo>
                  <a:lnTo>
                    <a:pt x="1153" y="577"/>
                  </a:lnTo>
                  <a:lnTo>
                    <a:pt x="1105" y="385"/>
                  </a:lnTo>
                  <a:lnTo>
                    <a:pt x="1009" y="241"/>
                  </a:lnTo>
                  <a:lnTo>
                    <a:pt x="865" y="97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6" name="Google Shape;4726;p76"/>
          <p:cNvGrpSpPr/>
          <p:nvPr/>
        </p:nvGrpSpPr>
        <p:grpSpPr>
          <a:xfrm>
            <a:off x="4575103" y="630001"/>
            <a:ext cx="954083" cy="869661"/>
            <a:chOff x="4890550" y="655525"/>
            <a:chExt cx="312200" cy="284575"/>
          </a:xfrm>
        </p:grpSpPr>
        <p:sp>
          <p:nvSpPr>
            <p:cNvPr id="4727" name="Google Shape;4727;p76"/>
            <p:cNvSpPr/>
            <p:nvPr/>
          </p:nvSpPr>
          <p:spPr>
            <a:xfrm>
              <a:off x="4890550" y="655525"/>
              <a:ext cx="312200" cy="284575"/>
            </a:xfrm>
            <a:custGeom>
              <a:avLst/>
              <a:gdLst/>
              <a:ahLst/>
              <a:cxnLst/>
              <a:rect l="l" t="t" r="r" b="b"/>
              <a:pathLst>
                <a:path w="12488" h="11383" extrusionOk="0">
                  <a:moveTo>
                    <a:pt x="5668" y="0"/>
                  </a:moveTo>
                  <a:lnTo>
                    <a:pt x="2930" y="1153"/>
                  </a:lnTo>
                  <a:lnTo>
                    <a:pt x="1009" y="1969"/>
                  </a:lnTo>
                  <a:lnTo>
                    <a:pt x="337" y="2306"/>
                  </a:lnTo>
                  <a:lnTo>
                    <a:pt x="1" y="2498"/>
                  </a:lnTo>
                  <a:lnTo>
                    <a:pt x="1" y="2594"/>
                  </a:lnTo>
                  <a:lnTo>
                    <a:pt x="1" y="2882"/>
                  </a:lnTo>
                  <a:lnTo>
                    <a:pt x="97" y="3698"/>
                  </a:lnTo>
                  <a:lnTo>
                    <a:pt x="481" y="6100"/>
                  </a:lnTo>
                  <a:lnTo>
                    <a:pt x="1057" y="9557"/>
                  </a:lnTo>
                  <a:lnTo>
                    <a:pt x="3603" y="10470"/>
                  </a:lnTo>
                  <a:lnTo>
                    <a:pt x="5524" y="11094"/>
                  </a:lnTo>
                  <a:lnTo>
                    <a:pt x="6244" y="11286"/>
                  </a:lnTo>
                  <a:lnTo>
                    <a:pt x="6724" y="11382"/>
                  </a:lnTo>
                  <a:lnTo>
                    <a:pt x="6916" y="11334"/>
                  </a:lnTo>
                  <a:lnTo>
                    <a:pt x="7204" y="11238"/>
                  </a:lnTo>
                  <a:lnTo>
                    <a:pt x="7925" y="10854"/>
                  </a:lnTo>
                  <a:lnTo>
                    <a:pt x="8885" y="10326"/>
                  </a:lnTo>
                  <a:lnTo>
                    <a:pt x="9894" y="9701"/>
                  </a:lnTo>
                  <a:lnTo>
                    <a:pt x="11671" y="8501"/>
                  </a:lnTo>
                  <a:lnTo>
                    <a:pt x="12487" y="7972"/>
                  </a:lnTo>
                  <a:lnTo>
                    <a:pt x="11863" y="1153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76"/>
            <p:cNvSpPr/>
            <p:nvPr/>
          </p:nvSpPr>
          <p:spPr>
            <a:xfrm>
              <a:off x="4890550" y="655525"/>
              <a:ext cx="312200" cy="284575"/>
            </a:xfrm>
            <a:custGeom>
              <a:avLst/>
              <a:gdLst/>
              <a:ahLst/>
              <a:cxnLst/>
              <a:rect l="l" t="t" r="r" b="b"/>
              <a:pathLst>
                <a:path w="12488" h="11383" fill="none" extrusionOk="0">
                  <a:moveTo>
                    <a:pt x="1057" y="9557"/>
                  </a:moveTo>
                  <a:lnTo>
                    <a:pt x="1057" y="9557"/>
                  </a:lnTo>
                  <a:lnTo>
                    <a:pt x="481" y="6100"/>
                  </a:lnTo>
                  <a:lnTo>
                    <a:pt x="97" y="3698"/>
                  </a:lnTo>
                  <a:lnTo>
                    <a:pt x="1" y="2882"/>
                  </a:lnTo>
                  <a:lnTo>
                    <a:pt x="1" y="2594"/>
                  </a:lnTo>
                  <a:lnTo>
                    <a:pt x="1" y="2498"/>
                  </a:lnTo>
                  <a:lnTo>
                    <a:pt x="1" y="2498"/>
                  </a:lnTo>
                  <a:lnTo>
                    <a:pt x="337" y="2306"/>
                  </a:lnTo>
                  <a:lnTo>
                    <a:pt x="1009" y="1969"/>
                  </a:lnTo>
                  <a:lnTo>
                    <a:pt x="2930" y="1153"/>
                  </a:lnTo>
                  <a:lnTo>
                    <a:pt x="5668" y="0"/>
                  </a:lnTo>
                  <a:lnTo>
                    <a:pt x="11863" y="1153"/>
                  </a:lnTo>
                  <a:lnTo>
                    <a:pt x="12487" y="7972"/>
                  </a:lnTo>
                  <a:lnTo>
                    <a:pt x="12487" y="7972"/>
                  </a:lnTo>
                  <a:lnTo>
                    <a:pt x="11671" y="8501"/>
                  </a:lnTo>
                  <a:lnTo>
                    <a:pt x="9894" y="9701"/>
                  </a:lnTo>
                  <a:lnTo>
                    <a:pt x="8885" y="10326"/>
                  </a:lnTo>
                  <a:lnTo>
                    <a:pt x="7925" y="10854"/>
                  </a:lnTo>
                  <a:lnTo>
                    <a:pt x="7204" y="11238"/>
                  </a:lnTo>
                  <a:lnTo>
                    <a:pt x="6916" y="11334"/>
                  </a:lnTo>
                  <a:lnTo>
                    <a:pt x="6724" y="11382"/>
                  </a:lnTo>
                  <a:lnTo>
                    <a:pt x="6724" y="11382"/>
                  </a:lnTo>
                  <a:lnTo>
                    <a:pt x="6244" y="11286"/>
                  </a:lnTo>
                  <a:lnTo>
                    <a:pt x="5524" y="11094"/>
                  </a:lnTo>
                  <a:lnTo>
                    <a:pt x="3603" y="10470"/>
                  </a:lnTo>
                  <a:lnTo>
                    <a:pt x="1057" y="95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76"/>
            <p:cNvSpPr/>
            <p:nvPr/>
          </p:nvSpPr>
          <p:spPr>
            <a:xfrm>
              <a:off x="4890550" y="655525"/>
              <a:ext cx="312200" cy="284575"/>
            </a:xfrm>
            <a:custGeom>
              <a:avLst/>
              <a:gdLst/>
              <a:ahLst/>
              <a:cxnLst/>
              <a:rect l="l" t="t" r="r" b="b"/>
              <a:pathLst>
                <a:path w="12488" h="11383" extrusionOk="0">
                  <a:moveTo>
                    <a:pt x="5668" y="0"/>
                  </a:moveTo>
                  <a:lnTo>
                    <a:pt x="2930" y="1153"/>
                  </a:lnTo>
                  <a:lnTo>
                    <a:pt x="1009" y="1969"/>
                  </a:lnTo>
                  <a:lnTo>
                    <a:pt x="337" y="2306"/>
                  </a:lnTo>
                  <a:lnTo>
                    <a:pt x="1" y="2498"/>
                  </a:lnTo>
                  <a:lnTo>
                    <a:pt x="1" y="2594"/>
                  </a:lnTo>
                  <a:lnTo>
                    <a:pt x="1" y="2882"/>
                  </a:lnTo>
                  <a:lnTo>
                    <a:pt x="97" y="3698"/>
                  </a:lnTo>
                  <a:lnTo>
                    <a:pt x="481" y="6100"/>
                  </a:lnTo>
                  <a:lnTo>
                    <a:pt x="1057" y="9557"/>
                  </a:lnTo>
                  <a:lnTo>
                    <a:pt x="3603" y="10470"/>
                  </a:lnTo>
                  <a:lnTo>
                    <a:pt x="5524" y="11094"/>
                  </a:lnTo>
                  <a:lnTo>
                    <a:pt x="6244" y="11286"/>
                  </a:lnTo>
                  <a:lnTo>
                    <a:pt x="6724" y="11382"/>
                  </a:lnTo>
                  <a:lnTo>
                    <a:pt x="6916" y="11334"/>
                  </a:lnTo>
                  <a:lnTo>
                    <a:pt x="7204" y="11238"/>
                  </a:lnTo>
                  <a:lnTo>
                    <a:pt x="7925" y="10854"/>
                  </a:lnTo>
                  <a:lnTo>
                    <a:pt x="8885" y="10326"/>
                  </a:lnTo>
                  <a:lnTo>
                    <a:pt x="9894" y="9701"/>
                  </a:lnTo>
                  <a:lnTo>
                    <a:pt x="11671" y="8501"/>
                  </a:lnTo>
                  <a:lnTo>
                    <a:pt x="12487" y="7972"/>
                  </a:lnTo>
                  <a:lnTo>
                    <a:pt x="11863" y="1153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76"/>
            <p:cNvSpPr/>
            <p:nvPr/>
          </p:nvSpPr>
          <p:spPr>
            <a:xfrm>
              <a:off x="4890550" y="655525"/>
              <a:ext cx="312200" cy="284575"/>
            </a:xfrm>
            <a:custGeom>
              <a:avLst/>
              <a:gdLst/>
              <a:ahLst/>
              <a:cxnLst/>
              <a:rect l="l" t="t" r="r" b="b"/>
              <a:pathLst>
                <a:path w="12488" h="11383" fill="none" extrusionOk="0">
                  <a:moveTo>
                    <a:pt x="1057" y="9557"/>
                  </a:moveTo>
                  <a:lnTo>
                    <a:pt x="1057" y="9557"/>
                  </a:lnTo>
                  <a:lnTo>
                    <a:pt x="481" y="6100"/>
                  </a:lnTo>
                  <a:lnTo>
                    <a:pt x="97" y="3698"/>
                  </a:lnTo>
                  <a:lnTo>
                    <a:pt x="1" y="2882"/>
                  </a:lnTo>
                  <a:lnTo>
                    <a:pt x="1" y="2594"/>
                  </a:lnTo>
                  <a:lnTo>
                    <a:pt x="1" y="2498"/>
                  </a:lnTo>
                  <a:lnTo>
                    <a:pt x="1" y="2498"/>
                  </a:lnTo>
                  <a:lnTo>
                    <a:pt x="337" y="2306"/>
                  </a:lnTo>
                  <a:lnTo>
                    <a:pt x="1009" y="1969"/>
                  </a:lnTo>
                  <a:lnTo>
                    <a:pt x="2930" y="1153"/>
                  </a:lnTo>
                  <a:lnTo>
                    <a:pt x="5668" y="0"/>
                  </a:lnTo>
                  <a:lnTo>
                    <a:pt x="11863" y="1153"/>
                  </a:lnTo>
                  <a:lnTo>
                    <a:pt x="12487" y="7972"/>
                  </a:lnTo>
                  <a:lnTo>
                    <a:pt x="12487" y="7972"/>
                  </a:lnTo>
                  <a:lnTo>
                    <a:pt x="11671" y="8501"/>
                  </a:lnTo>
                  <a:lnTo>
                    <a:pt x="9894" y="9701"/>
                  </a:lnTo>
                  <a:lnTo>
                    <a:pt x="8885" y="10326"/>
                  </a:lnTo>
                  <a:lnTo>
                    <a:pt x="7925" y="10854"/>
                  </a:lnTo>
                  <a:lnTo>
                    <a:pt x="7204" y="11238"/>
                  </a:lnTo>
                  <a:lnTo>
                    <a:pt x="6916" y="11334"/>
                  </a:lnTo>
                  <a:lnTo>
                    <a:pt x="6724" y="11382"/>
                  </a:lnTo>
                  <a:lnTo>
                    <a:pt x="6724" y="11382"/>
                  </a:lnTo>
                  <a:lnTo>
                    <a:pt x="6244" y="11286"/>
                  </a:lnTo>
                  <a:lnTo>
                    <a:pt x="5524" y="11094"/>
                  </a:lnTo>
                  <a:lnTo>
                    <a:pt x="3603" y="10470"/>
                  </a:lnTo>
                  <a:lnTo>
                    <a:pt x="1057" y="95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76"/>
            <p:cNvSpPr/>
            <p:nvPr/>
          </p:nvSpPr>
          <p:spPr>
            <a:xfrm>
              <a:off x="4963800" y="656725"/>
              <a:ext cx="132075" cy="27625"/>
            </a:xfrm>
            <a:custGeom>
              <a:avLst/>
              <a:gdLst/>
              <a:ahLst/>
              <a:cxnLst/>
              <a:rect l="l" t="t" r="r" b="b"/>
              <a:pathLst>
                <a:path w="5283" h="1105" extrusionOk="0">
                  <a:moveTo>
                    <a:pt x="3266" y="48"/>
                  </a:moveTo>
                  <a:lnTo>
                    <a:pt x="5283" y="433"/>
                  </a:lnTo>
                  <a:lnTo>
                    <a:pt x="3266" y="48"/>
                  </a:lnTo>
                  <a:lnTo>
                    <a:pt x="3266" y="48"/>
                  </a:lnTo>
                  <a:lnTo>
                    <a:pt x="3266" y="48"/>
                  </a:lnTo>
                  <a:close/>
                  <a:moveTo>
                    <a:pt x="2690" y="0"/>
                  </a:moveTo>
                  <a:lnTo>
                    <a:pt x="2690" y="0"/>
                  </a:lnTo>
                  <a:lnTo>
                    <a:pt x="0" y="1105"/>
                  </a:lnTo>
                  <a:lnTo>
                    <a:pt x="0" y="1105"/>
                  </a:lnTo>
                  <a:lnTo>
                    <a:pt x="2690" y="0"/>
                  </a:lnTo>
                  <a:lnTo>
                    <a:pt x="26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76"/>
            <p:cNvSpPr/>
            <p:nvPr/>
          </p:nvSpPr>
          <p:spPr>
            <a:xfrm>
              <a:off x="5045425" y="657925"/>
              <a:ext cx="50450" cy="9625"/>
            </a:xfrm>
            <a:custGeom>
              <a:avLst/>
              <a:gdLst/>
              <a:ahLst/>
              <a:cxnLst/>
              <a:rect l="l" t="t" r="r" b="b"/>
              <a:pathLst>
                <a:path w="2018" h="385" fill="none" extrusionOk="0">
                  <a:moveTo>
                    <a:pt x="1" y="0"/>
                  </a:moveTo>
                  <a:lnTo>
                    <a:pt x="2018" y="385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76"/>
            <p:cNvSpPr/>
            <p:nvPr/>
          </p:nvSpPr>
          <p:spPr>
            <a:xfrm>
              <a:off x="4963800" y="656725"/>
              <a:ext cx="67250" cy="27625"/>
            </a:xfrm>
            <a:custGeom>
              <a:avLst/>
              <a:gdLst/>
              <a:ahLst/>
              <a:cxnLst/>
              <a:rect l="l" t="t" r="r" b="b"/>
              <a:pathLst>
                <a:path w="2690" h="1105" fill="none" extrusionOk="0">
                  <a:moveTo>
                    <a:pt x="2690" y="0"/>
                  </a:moveTo>
                  <a:lnTo>
                    <a:pt x="2690" y="0"/>
                  </a:lnTo>
                  <a:lnTo>
                    <a:pt x="0" y="1105"/>
                  </a:lnTo>
                  <a:lnTo>
                    <a:pt x="0" y="1105"/>
                  </a:lnTo>
                  <a:lnTo>
                    <a:pt x="2690" y="0"/>
                  </a:lnTo>
                  <a:lnTo>
                    <a:pt x="26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76"/>
            <p:cNvSpPr/>
            <p:nvPr/>
          </p:nvSpPr>
          <p:spPr>
            <a:xfrm>
              <a:off x="4890550" y="656725"/>
              <a:ext cx="296575" cy="106875"/>
            </a:xfrm>
            <a:custGeom>
              <a:avLst/>
              <a:gdLst/>
              <a:ahLst/>
              <a:cxnLst/>
              <a:rect l="l" t="t" r="r" b="b"/>
              <a:pathLst>
                <a:path w="11863" h="4275" extrusionOk="0">
                  <a:moveTo>
                    <a:pt x="5620" y="0"/>
                  </a:moveTo>
                  <a:lnTo>
                    <a:pt x="2930" y="1105"/>
                  </a:lnTo>
                  <a:lnTo>
                    <a:pt x="1009" y="1921"/>
                  </a:lnTo>
                  <a:lnTo>
                    <a:pt x="337" y="2258"/>
                  </a:lnTo>
                  <a:lnTo>
                    <a:pt x="1" y="2450"/>
                  </a:lnTo>
                  <a:lnTo>
                    <a:pt x="2930" y="3458"/>
                  </a:lnTo>
                  <a:lnTo>
                    <a:pt x="4659" y="4034"/>
                  </a:lnTo>
                  <a:lnTo>
                    <a:pt x="5331" y="4227"/>
                  </a:lnTo>
                  <a:lnTo>
                    <a:pt x="5668" y="4275"/>
                  </a:lnTo>
                  <a:lnTo>
                    <a:pt x="5716" y="4275"/>
                  </a:lnTo>
                  <a:lnTo>
                    <a:pt x="8789" y="2738"/>
                  </a:lnTo>
                  <a:lnTo>
                    <a:pt x="10854" y="1681"/>
                  </a:lnTo>
                  <a:lnTo>
                    <a:pt x="11527" y="1345"/>
                  </a:lnTo>
                  <a:lnTo>
                    <a:pt x="11863" y="1153"/>
                  </a:lnTo>
                  <a:lnTo>
                    <a:pt x="11863" y="1105"/>
                  </a:lnTo>
                  <a:lnTo>
                    <a:pt x="11719" y="1057"/>
                  </a:lnTo>
                  <a:lnTo>
                    <a:pt x="8213" y="433"/>
                  </a:lnTo>
                  <a:lnTo>
                    <a:pt x="6196" y="48"/>
                  </a:lnTo>
                  <a:lnTo>
                    <a:pt x="5620" y="0"/>
                  </a:lnTo>
                  <a:close/>
                </a:path>
              </a:pathLst>
            </a:custGeom>
            <a:solidFill>
              <a:srgbClr val="FF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76"/>
            <p:cNvSpPr/>
            <p:nvPr/>
          </p:nvSpPr>
          <p:spPr>
            <a:xfrm>
              <a:off x="4890550" y="656725"/>
              <a:ext cx="296575" cy="106875"/>
            </a:xfrm>
            <a:custGeom>
              <a:avLst/>
              <a:gdLst/>
              <a:ahLst/>
              <a:cxnLst/>
              <a:rect l="l" t="t" r="r" b="b"/>
              <a:pathLst>
                <a:path w="11863" h="4275" fill="none" extrusionOk="0">
                  <a:moveTo>
                    <a:pt x="5620" y="0"/>
                  </a:moveTo>
                  <a:lnTo>
                    <a:pt x="5620" y="0"/>
                  </a:lnTo>
                  <a:lnTo>
                    <a:pt x="2930" y="1105"/>
                  </a:lnTo>
                  <a:lnTo>
                    <a:pt x="2930" y="1105"/>
                  </a:lnTo>
                  <a:lnTo>
                    <a:pt x="1009" y="1921"/>
                  </a:lnTo>
                  <a:lnTo>
                    <a:pt x="337" y="2258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2930" y="3458"/>
                  </a:lnTo>
                  <a:lnTo>
                    <a:pt x="4659" y="4034"/>
                  </a:lnTo>
                  <a:lnTo>
                    <a:pt x="5331" y="4227"/>
                  </a:lnTo>
                  <a:lnTo>
                    <a:pt x="5668" y="4275"/>
                  </a:lnTo>
                  <a:lnTo>
                    <a:pt x="5668" y="4275"/>
                  </a:lnTo>
                  <a:lnTo>
                    <a:pt x="5668" y="4275"/>
                  </a:lnTo>
                  <a:lnTo>
                    <a:pt x="5668" y="4275"/>
                  </a:lnTo>
                  <a:lnTo>
                    <a:pt x="5716" y="4275"/>
                  </a:lnTo>
                  <a:lnTo>
                    <a:pt x="5716" y="4275"/>
                  </a:lnTo>
                  <a:lnTo>
                    <a:pt x="5716" y="4275"/>
                  </a:lnTo>
                  <a:lnTo>
                    <a:pt x="5716" y="4275"/>
                  </a:lnTo>
                  <a:lnTo>
                    <a:pt x="5716" y="4275"/>
                  </a:lnTo>
                  <a:lnTo>
                    <a:pt x="8789" y="2738"/>
                  </a:lnTo>
                  <a:lnTo>
                    <a:pt x="10854" y="1681"/>
                  </a:lnTo>
                  <a:lnTo>
                    <a:pt x="11527" y="1345"/>
                  </a:lnTo>
                  <a:lnTo>
                    <a:pt x="11863" y="1153"/>
                  </a:lnTo>
                  <a:lnTo>
                    <a:pt x="11863" y="1105"/>
                  </a:lnTo>
                  <a:lnTo>
                    <a:pt x="11863" y="1105"/>
                  </a:lnTo>
                  <a:lnTo>
                    <a:pt x="11719" y="1057"/>
                  </a:lnTo>
                  <a:lnTo>
                    <a:pt x="8213" y="433"/>
                  </a:lnTo>
                  <a:lnTo>
                    <a:pt x="6196" y="48"/>
                  </a:lnTo>
                  <a:lnTo>
                    <a:pt x="6196" y="48"/>
                  </a:lnTo>
                  <a:lnTo>
                    <a:pt x="56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76"/>
            <p:cNvSpPr/>
            <p:nvPr/>
          </p:nvSpPr>
          <p:spPr>
            <a:xfrm>
              <a:off x="4890550" y="717950"/>
              <a:ext cx="164525" cy="222150"/>
            </a:xfrm>
            <a:custGeom>
              <a:avLst/>
              <a:gdLst/>
              <a:ahLst/>
              <a:cxnLst/>
              <a:rect l="l" t="t" r="r" b="b"/>
              <a:pathLst>
                <a:path w="6581" h="8886" extrusionOk="0">
                  <a:moveTo>
                    <a:pt x="1" y="1"/>
                  </a:moveTo>
                  <a:lnTo>
                    <a:pt x="1" y="145"/>
                  </a:lnTo>
                  <a:lnTo>
                    <a:pt x="49" y="769"/>
                  </a:lnTo>
                  <a:lnTo>
                    <a:pt x="145" y="1730"/>
                  </a:lnTo>
                  <a:lnTo>
                    <a:pt x="529" y="4035"/>
                  </a:lnTo>
                  <a:lnTo>
                    <a:pt x="1057" y="7060"/>
                  </a:lnTo>
                  <a:lnTo>
                    <a:pt x="3410" y="7925"/>
                  </a:lnTo>
                  <a:lnTo>
                    <a:pt x="5283" y="8501"/>
                  </a:lnTo>
                  <a:lnTo>
                    <a:pt x="6052" y="8741"/>
                  </a:lnTo>
                  <a:lnTo>
                    <a:pt x="6580" y="8885"/>
                  </a:lnTo>
                  <a:lnTo>
                    <a:pt x="5716" y="1826"/>
                  </a:lnTo>
                  <a:lnTo>
                    <a:pt x="5668" y="1826"/>
                  </a:lnTo>
                  <a:lnTo>
                    <a:pt x="5331" y="1778"/>
                  </a:lnTo>
                  <a:lnTo>
                    <a:pt x="4659" y="1585"/>
                  </a:lnTo>
                  <a:lnTo>
                    <a:pt x="2930" y="10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76"/>
            <p:cNvSpPr/>
            <p:nvPr/>
          </p:nvSpPr>
          <p:spPr>
            <a:xfrm>
              <a:off x="4890550" y="717950"/>
              <a:ext cx="164525" cy="222150"/>
            </a:xfrm>
            <a:custGeom>
              <a:avLst/>
              <a:gdLst/>
              <a:ahLst/>
              <a:cxnLst/>
              <a:rect l="l" t="t" r="r" b="b"/>
              <a:pathLst>
                <a:path w="6581" h="8886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49" y="769"/>
                  </a:lnTo>
                  <a:lnTo>
                    <a:pt x="145" y="1730"/>
                  </a:lnTo>
                  <a:lnTo>
                    <a:pt x="529" y="4035"/>
                  </a:lnTo>
                  <a:lnTo>
                    <a:pt x="1057" y="7060"/>
                  </a:lnTo>
                  <a:lnTo>
                    <a:pt x="1057" y="7060"/>
                  </a:lnTo>
                  <a:lnTo>
                    <a:pt x="1057" y="7060"/>
                  </a:lnTo>
                  <a:lnTo>
                    <a:pt x="1057" y="7060"/>
                  </a:lnTo>
                  <a:lnTo>
                    <a:pt x="1057" y="7060"/>
                  </a:lnTo>
                  <a:lnTo>
                    <a:pt x="3410" y="7925"/>
                  </a:lnTo>
                  <a:lnTo>
                    <a:pt x="5283" y="8501"/>
                  </a:lnTo>
                  <a:lnTo>
                    <a:pt x="6052" y="8741"/>
                  </a:lnTo>
                  <a:lnTo>
                    <a:pt x="6580" y="8885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331" y="1778"/>
                  </a:lnTo>
                  <a:lnTo>
                    <a:pt x="4659" y="1585"/>
                  </a:lnTo>
                  <a:lnTo>
                    <a:pt x="2930" y="100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76"/>
            <p:cNvSpPr/>
            <p:nvPr/>
          </p:nvSpPr>
          <p:spPr>
            <a:xfrm>
              <a:off x="4890550" y="717950"/>
              <a:ext cx="142900" cy="45650"/>
            </a:xfrm>
            <a:custGeom>
              <a:avLst/>
              <a:gdLst/>
              <a:ahLst/>
              <a:cxnLst/>
              <a:rect l="l" t="t" r="r" b="b"/>
              <a:pathLst>
                <a:path w="5716" h="1826" extrusionOk="0">
                  <a:moveTo>
                    <a:pt x="5716" y="1826"/>
                  </a:moveTo>
                  <a:lnTo>
                    <a:pt x="5716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716" y="1826"/>
                  </a:lnTo>
                  <a:close/>
                  <a:moveTo>
                    <a:pt x="5716" y="1826"/>
                  </a:move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30" y="1009"/>
                  </a:lnTo>
                  <a:lnTo>
                    <a:pt x="4659" y="1585"/>
                  </a:lnTo>
                  <a:lnTo>
                    <a:pt x="5331" y="1778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331" y="1778"/>
                  </a:lnTo>
                  <a:lnTo>
                    <a:pt x="4659" y="1585"/>
                  </a:lnTo>
                  <a:lnTo>
                    <a:pt x="2930" y="1009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76"/>
            <p:cNvSpPr/>
            <p:nvPr/>
          </p:nvSpPr>
          <p:spPr>
            <a:xfrm>
              <a:off x="5032225" y="7635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9" y="1"/>
                  </a:moveTo>
                  <a:lnTo>
                    <a:pt x="49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76"/>
            <p:cNvSpPr/>
            <p:nvPr/>
          </p:nvSpPr>
          <p:spPr>
            <a:xfrm>
              <a:off x="5033425" y="763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76"/>
            <p:cNvSpPr/>
            <p:nvPr/>
          </p:nvSpPr>
          <p:spPr>
            <a:xfrm>
              <a:off x="4890550" y="717950"/>
              <a:ext cx="141700" cy="45650"/>
            </a:xfrm>
            <a:custGeom>
              <a:avLst/>
              <a:gdLst/>
              <a:ahLst/>
              <a:cxnLst/>
              <a:rect l="l" t="t" r="r" b="b"/>
              <a:pathLst>
                <a:path w="5668" h="1826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30" y="1009"/>
                  </a:lnTo>
                  <a:lnTo>
                    <a:pt x="4659" y="1585"/>
                  </a:lnTo>
                  <a:lnTo>
                    <a:pt x="5331" y="1778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331" y="1778"/>
                  </a:lnTo>
                  <a:lnTo>
                    <a:pt x="4659" y="1585"/>
                  </a:lnTo>
                  <a:lnTo>
                    <a:pt x="2930" y="100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76"/>
            <p:cNvSpPr/>
            <p:nvPr/>
          </p:nvSpPr>
          <p:spPr>
            <a:xfrm>
              <a:off x="4890550" y="717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76"/>
            <p:cNvSpPr/>
            <p:nvPr/>
          </p:nvSpPr>
          <p:spPr>
            <a:xfrm>
              <a:off x="4890550" y="717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76"/>
            <p:cNvSpPr/>
            <p:nvPr/>
          </p:nvSpPr>
          <p:spPr>
            <a:xfrm>
              <a:off x="5075450" y="747975"/>
              <a:ext cx="106875" cy="136900"/>
            </a:xfrm>
            <a:custGeom>
              <a:avLst/>
              <a:gdLst/>
              <a:ahLst/>
              <a:cxnLst/>
              <a:rect l="l" t="t" r="r" b="b"/>
              <a:pathLst>
                <a:path w="4275" h="5476" extrusionOk="0">
                  <a:moveTo>
                    <a:pt x="1874" y="625"/>
                  </a:moveTo>
                  <a:lnTo>
                    <a:pt x="2114" y="673"/>
                  </a:lnTo>
                  <a:lnTo>
                    <a:pt x="2258" y="769"/>
                  </a:lnTo>
                  <a:lnTo>
                    <a:pt x="2402" y="865"/>
                  </a:lnTo>
                  <a:lnTo>
                    <a:pt x="2450" y="1009"/>
                  </a:lnTo>
                  <a:lnTo>
                    <a:pt x="2498" y="1201"/>
                  </a:lnTo>
                  <a:lnTo>
                    <a:pt x="2402" y="1393"/>
                  </a:lnTo>
                  <a:lnTo>
                    <a:pt x="2210" y="1585"/>
                  </a:lnTo>
                  <a:lnTo>
                    <a:pt x="1922" y="1825"/>
                  </a:lnTo>
                  <a:lnTo>
                    <a:pt x="1441" y="2017"/>
                  </a:lnTo>
                  <a:lnTo>
                    <a:pt x="1345" y="673"/>
                  </a:lnTo>
                  <a:lnTo>
                    <a:pt x="1585" y="625"/>
                  </a:lnTo>
                  <a:close/>
                  <a:moveTo>
                    <a:pt x="2546" y="2834"/>
                  </a:moveTo>
                  <a:lnTo>
                    <a:pt x="2834" y="2882"/>
                  </a:lnTo>
                  <a:lnTo>
                    <a:pt x="3074" y="2978"/>
                  </a:lnTo>
                  <a:lnTo>
                    <a:pt x="3314" y="3122"/>
                  </a:lnTo>
                  <a:lnTo>
                    <a:pt x="3458" y="3362"/>
                  </a:lnTo>
                  <a:lnTo>
                    <a:pt x="3506" y="3602"/>
                  </a:lnTo>
                  <a:lnTo>
                    <a:pt x="3506" y="3698"/>
                  </a:lnTo>
                  <a:lnTo>
                    <a:pt x="3458" y="3842"/>
                  </a:lnTo>
                  <a:lnTo>
                    <a:pt x="3266" y="4130"/>
                  </a:lnTo>
                  <a:lnTo>
                    <a:pt x="2930" y="4371"/>
                  </a:lnTo>
                  <a:lnTo>
                    <a:pt x="2450" y="4659"/>
                  </a:lnTo>
                  <a:lnTo>
                    <a:pt x="1826" y="4851"/>
                  </a:lnTo>
                  <a:lnTo>
                    <a:pt x="1489" y="2930"/>
                  </a:lnTo>
                  <a:lnTo>
                    <a:pt x="1633" y="2882"/>
                  </a:lnTo>
                  <a:lnTo>
                    <a:pt x="2066" y="2834"/>
                  </a:lnTo>
                  <a:close/>
                  <a:moveTo>
                    <a:pt x="1970" y="0"/>
                  </a:moveTo>
                  <a:lnTo>
                    <a:pt x="1489" y="48"/>
                  </a:lnTo>
                  <a:lnTo>
                    <a:pt x="1057" y="144"/>
                  </a:lnTo>
                  <a:lnTo>
                    <a:pt x="337" y="384"/>
                  </a:lnTo>
                  <a:lnTo>
                    <a:pt x="1" y="529"/>
                  </a:lnTo>
                  <a:lnTo>
                    <a:pt x="625" y="5475"/>
                  </a:lnTo>
                  <a:lnTo>
                    <a:pt x="1297" y="5331"/>
                  </a:lnTo>
                  <a:lnTo>
                    <a:pt x="1922" y="5187"/>
                  </a:lnTo>
                  <a:lnTo>
                    <a:pt x="2450" y="4995"/>
                  </a:lnTo>
                  <a:lnTo>
                    <a:pt x="2882" y="4851"/>
                  </a:lnTo>
                  <a:lnTo>
                    <a:pt x="3266" y="4611"/>
                  </a:lnTo>
                  <a:lnTo>
                    <a:pt x="3602" y="4419"/>
                  </a:lnTo>
                  <a:lnTo>
                    <a:pt x="3843" y="4226"/>
                  </a:lnTo>
                  <a:lnTo>
                    <a:pt x="4035" y="4034"/>
                  </a:lnTo>
                  <a:lnTo>
                    <a:pt x="4179" y="3794"/>
                  </a:lnTo>
                  <a:lnTo>
                    <a:pt x="4227" y="3602"/>
                  </a:lnTo>
                  <a:lnTo>
                    <a:pt x="4275" y="3410"/>
                  </a:lnTo>
                  <a:lnTo>
                    <a:pt x="4275" y="3218"/>
                  </a:lnTo>
                  <a:lnTo>
                    <a:pt x="4227" y="3074"/>
                  </a:lnTo>
                  <a:lnTo>
                    <a:pt x="4131" y="2930"/>
                  </a:lnTo>
                  <a:lnTo>
                    <a:pt x="4035" y="2786"/>
                  </a:lnTo>
                  <a:lnTo>
                    <a:pt x="3939" y="2690"/>
                  </a:lnTo>
                  <a:lnTo>
                    <a:pt x="3699" y="2546"/>
                  </a:lnTo>
                  <a:lnTo>
                    <a:pt x="3506" y="2450"/>
                  </a:lnTo>
                  <a:lnTo>
                    <a:pt x="3074" y="2402"/>
                  </a:lnTo>
                  <a:lnTo>
                    <a:pt x="2594" y="2402"/>
                  </a:lnTo>
                  <a:lnTo>
                    <a:pt x="2834" y="2305"/>
                  </a:lnTo>
                  <a:lnTo>
                    <a:pt x="3026" y="2161"/>
                  </a:lnTo>
                  <a:lnTo>
                    <a:pt x="3170" y="2017"/>
                  </a:lnTo>
                  <a:lnTo>
                    <a:pt x="3314" y="1825"/>
                  </a:lnTo>
                  <a:lnTo>
                    <a:pt x="3362" y="1681"/>
                  </a:lnTo>
                  <a:lnTo>
                    <a:pt x="3458" y="1537"/>
                  </a:lnTo>
                  <a:lnTo>
                    <a:pt x="3458" y="1201"/>
                  </a:lnTo>
                  <a:lnTo>
                    <a:pt x="3362" y="865"/>
                  </a:lnTo>
                  <a:lnTo>
                    <a:pt x="3218" y="577"/>
                  </a:lnTo>
                  <a:lnTo>
                    <a:pt x="2978" y="288"/>
                  </a:lnTo>
                  <a:lnTo>
                    <a:pt x="2690" y="96"/>
                  </a:lnTo>
                  <a:lnTo>
                    <a:pt x="2546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45" name="Google Shape;4745;p76"/>
          <p:cNvGrpSpPr/>
          <p:nvPr/>
        </p:nvGrpSpPr>
        <p:grpSpPr>
          <a:xfrm rot="-4665238">
            <a:off x="4756603" y="1322530"/>
            <a:ext cx="413119" cy="961979"/>
            <a:chOff x="4194880" y="328742"/>
            <a:chExt cx="413138" cy="962024"/>
          </a:xfrm>
        </p:grpSpPr>
        <p:sp>
          <p:nvSpPr>
            <p:cNvPr id="4746" name="Google Shape;4746;p76"/>
            <p:cNvSpPr/>
            <p:nvPr/>
          </p:nvSpPr>
          <p:spPr>
            <a:xfrm flipH="1">
              <a:off x="4194880" y="328742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47" name="Google Shape;4747;p76"/>
            <p:cNvSpPr/>
            <p:nvPr/>
          </p:nvSpPr>
          <p:spPr>
            <a:xfrm rot="-2306925" flipH="1">
              <a:off x="4256692" y="959568"/>
              <a:ext cx="247590" cy="285134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4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800" fill="hold"/>
                                        <p:tgtEl>
                                          <p:spTgt spid="47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0" name="Google Shape;4900;p7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4904" name="Google Shape;4904;p78"/>
          <p:cNvSpPr txBox="1">
            <a:spLocks noGrp="1"/>
          </p:cNvSpPr>
          <p:nvPr>
            <p:ph type="subTitle" idx="4"/>
          </p:nvPr>
        </p:nvSpPr>
        <p:spPr>
          <a:xfrm>
            <a:off x="1035424" y="883254"/>
            <a:ext cx="7073152" cy="3675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algn="just">
              <a:lnSpc>
                <a:spcPct val="15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Расширяйте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словарный запас ребенка.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E33666-2CE1-0B4C-897D-B88523820963}"/>
              </a:ext>
            </a:extLst>
          </p:cNvPr>
          <p:cNvSpPr txBox="1"/>
          <p:nvPr/>
        </p:nvSpPr>
        <p:spPr>
          <a:xfrm>
            <a:off x="1267691" y="1343591"/>
            <a:ext cx="7073152" cy="3002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Игры: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«Угадай профессию». Примеры: человек, который водит машину… (водитель), человек, который продает продукты… (продавец).</a:t>
            </a:r>
          </a:p>
          <a:p>
            <a:pPr marL="342900" lvl="0" indent="-342900" algn="just">
              <a:lnSpc>
                <a:spcPct val="15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«Съедобное-несъедобное». Вы называете любое слово и бросаете ребенку мяч. Если слово «съедобно» (мороженое, яблоко, арбуз), то ребенок ловит мяч, а если оно обозначает несъедобный предмет, то мяч отбрасывается.</a:t>
            </a:r>
          </a:p>
          <a:p>
            <a:pPr marL="342900" lvl="0" indent="-342900" algn="just">
              <a:lnSpc>
                <a:spcPct val="15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«Скажи наоборот». Вы говорите слово, а ребенок должен назвать его антоним: горячий – холодный, медленный – быстрый, чистый – грязный.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31F808DC-5AA1-BA40-91D8-B1E1CF61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9" y="2381745"/>
            <a:ext cx="8407730" cy="23562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Обратите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 на развитие мелкой моторики – точных движений пальцев рук. Доказано, что, чем раньше начинается работа по развитию мелкой моторики рук, тем больший положительный эффект оказывает она на формирование речи, на профилактику и коррекцию речевых нарушений. Лепка, рисование, пальчиковый театр, игры с мелкими предметами – все это поможет речи, а в будущем – письму. </a:t>
            </a:r>
            <a:r>
              <a:rPr lang="ru-R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1047230"/>
      </p:ext>
    </p:extLst>
  </p:cSld>
  <p:clrMapOvr>
    <a:masterClrMapping/>
  </p:clrMapOvr>
</p:sld>
</file>

<file path=ppt/theme/theme1.xml><?xml version="1.0" encoding="utf-8"?>
<a:theme xmlns:a="http://schemas.openxmlformats.org/drawingml/2006/main" name="Physics Class for Kids: Kinetic Energy by Slidesgo">
  <a:themeElements>
    <a:clrScheme name="Simple Light">
      <a:dk1>
        <a:srgbClr val="210A06"/>
      </a:dk1>
      <a:lt1>
        <a:srgbClr val="FF6B6B"/>
      </a:lt1>
      <a:dk2>
        <a:srgbClr val="FFF2F0"/>
      </a:dk2>
      <a:lt2>
        <a:srgbClr val="FFE2DC"/>
      </a:lt2>
      <a:accent1>
        <a:srgbClr val="FFDA73"/>
      </a:accent1>
      <a:accent2>
        <a:srgbClr val="82B7F8"/>
      </a:accent2>
      <a:accent3>
        <a:srgbClr val="F57733"/>
      </a:accent3>
      <a:accent4>
        <a:srgbClr val="8C2902"/>
      </a:accent4>
      <a:accent5>
        <a:srgbClr val="FFFFFF"/>
      </a:accent5>
      <a:accent6>
        <a:srgbClr val="4D6D81"/>
      </a:accent6>
      <a:hlink>
        <a:srgbClr val="210A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837</Words>
  <Application>Microsoft Office PowerPoint</Application>
  <PresentationFormat>Экран (16:9)</PresentationFormat>
  <Paragraphs>51</Paragraphs>
  <Slides>18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Roboto Condensed Light</vt:lpstr>
      <vt:lpstr>Times New Roman</vt:lpstr>
      <vt:lpstr>Calibri</vt:lpstr>
      <vt:lpstr>Exo 2</vt:lpstr>
      <vt:lpstr>Symbol</vt:lpstr>
      <vt:lpstr>Fredoka One</vt:lpstr>
      <vt:lpstr>Patrick Hand SC</vt:lpstr>
      <vt:lpstr>Physics Class for Kids: Kinetic Energy by Slidesgo</vt:lpstr>
      <vt:lpstr>Рекомендации учителя-логопеда родителям детей с речевыми проблемами</vt:lpstr>
      <vt:lpstr>Уважаемые родители!</vt:lpstr>
      <vt:lpstr>Могут ли сами родители развить речь ребёнка? </vt:lpstr>
      <vt:lpstr>Важно придерживаться следующих правил:</vt:lpstr>
      <vt:lpstr>Родителям ребенка, имеющего речевое нарушение, необходимо контролировать собственную речь, обращая внимание на употребляемую лексику и грамматическое оформление. Говорить четко, внятно проговаривая каждое слово, фразу. </vt:lpstr>
      <vt:lpstr>Презентация PowerPoint</vt:lpstr>
      <vt:lpstr>Презентация PowerPoint</vt:lpstr>
      <vt:lpstr>Презентация PowerPoint</vt:lpstr>
      <vt:lpstr>Обратите внимание на развитие мелкой моторики – точных движений пальцев рук. Доказано, что, чем раньше начинается работа по развитию мелкой моторики рук, тем больший положительный эффект оказывает она на формирование речи, на профилактику и коррекцию речевых нарушений. Лепка, рисование, пальчиковый театр, игры с мелкими предметами – все это поможет речи, а в будущем – письму.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Помните, что: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учителя-логопеда родителям детей с речевыми проблемами</dc:title>
  <cp:lastModifiedBy>HOME</cp:lastModifiedBy>
  <cp:revision>3</cp:revision>
  <dcterms:modified xsi:type="dcterms:W3CDTF">2023-05-02T07:07:37Z</dcterms:modified>
</cp:coreProperties>
</file>